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10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76" r:id="rId10"/>
    <p:sldId id="277" r:id="rId11"/>
  </p:sldIdLst>
  <p:sldSz cx="9144000" cy="5143500" type="screen16x9"/>
  <p:notesSz cx="6858000" cy="9144000"/>
  <p:embeddedFontLst>
    <p:embeddedFont>
      <p:font typeface="Avenir Next LT Pro Light" panose="020B0304020202020204" pitchFamily="34" charset="0"/>
      <p:regular r:id="rId13"/>
      <p:italic r:id="rId14"/>
    </p:embeddedFont>
    <p:embeddedFont>
      <p:font typeface="Bahnschrift" panose="020B0502040204020203" pitchFamily="34" charset="0"/>
      <p:regular r:id="rId15"/>
      <p:bold r:id="rId16"/>
    </p:embeddedFont>
    <p:embeddedFont>
      <p:font typeface="Josefin Sans" pitchFamily="2" charset="0"/>
      <p:regular r:id="rId17"/>
      <p:bold r:id="rId18"/>
      <p:italic r:id="rId19"/>
      <p:boldItalic r:id="rId20"/>
    </p:embeddedFont>
    <p:embeddedFont>
      <p:font typeface="Josefin Sans Medium"/>
      <p:regular r:id="rId21"/>
      <p:bold r:id="rId22"/>
      <p:italic r:id="rId23"/>
      <p:boldItalic r:id="rId24"/>
    </p:embeddedFont>
    <p:embeddedFont>
      <p:font typeface="Lato" panose="020F0502020204030203" pitchFamily="34" charset="0"/>
      <p:regular r:id="rId25"/>
      <p:bold r:id="rId26"/>
      <p:italic r:id="rId27"/>
      <p:boldItalic r:id="rId28"/>
    </p:embeddedFont>
    <p:embeddedFont>
      <p:font typeface="Lato Light" panose="020F0502020204030203" pitchFamily="34" charset="0"/>
      <p:regular r:id="rId29"/>
      <p:bold r:id="rId30"/>
      <p:italic r:id="rId31"/>
      <p:boldItalic r:id="rId32"/>
    </p:embeddedFont>
    <p:embeddedFont>
      <p:font typeface="Poppins" panose="00000500000000000000" pitchFamily="2" charset="0"/>
      <p:regular r:id="rId33"/>
      <p:bold r:id="rId34"/>
      <p:italic r:id="rId35"/>
      <p:boldItalic r:id="rId36"/>
    </p:embeddedFont>
    <p:embeddedFont>
      <p:font typeface="Roboto Light" panose="02000000000000000000" pitchFamily="2" charset="0"/>
      <p:regular r:id="rId37"/>
      <p:italic r:id="rId38"/>
    </p:embeddedFont>
    <p:embeddedFont>
      <p:font typeface="Stencil" panose="040409050D0802020404" pitchFamily="82" charset="0"/>
      <p:regular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agrat Patel" initials="JP" lastIdx="1" clrIdx="0">
    <p:extLst>
      <p:ext uri="{19B8F6BF-5375-455C-9EA6-DF929625EA0E}">
        <p15:presenceInfo xmlns:p15="http://schemas.microsoft.com/office/powerpoint/2012/main" userId="467064b950d11ee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6E39D48-AC8D-4958-97BF-AA4D7E6AD323}">
  <a:tblStyle styleId="{B6E39D48-AC8D-4958-97BF-AA4D7E6AD32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4" d="100"/>
          <a:sy n="94" d="100"/>
        </p:scale>
        <p:origin x="132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font" Target="fonts/font14.fntdata"/><Relationship Id="rId39" Type="http://schemas.openxmlformats.org/officeDocument/2006/relationships/font" Target="fonts/font27.fntdata"/><Relationship Id="rId21" Type="http://schemas.openxmlformats.org/officeDocument/2006/relationships/font" Target="fonts/font9.fntdata"/><Relationship Id="rId34" Type="http://schemas.openxmlformats.org/officeDocument/2006/relationships/font" Target="fonts/font22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font" Target="fonts/font17.fntdata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32" Type="http://schemas.openxmlformats.org/officeDocument/2006/relationships/font" Target="fonts/font20.fntdata"/><Relationship Id="rId37" Type="http://schemas.openxmlformats.org/officeDocument/2006/relationships/font" Target="fonts/font25.fntdata"/><Relationship Id="rId40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font" Target="fonts/font16.fntdata"/><Relationship Id="rId36" Type="http://schemas.openxmlformats.org/officeDocument/2006/relationships/font" Target="fonts/font24.fntdata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31" Type="http://schemas.openxmlformats.org/officeDocument/2006/relationships/font" Target="fonts/font19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font" Target="fonts/font15.fntdata"/><Relationship Id="rId30" Type="http://schemas.openxmlformats.org/officeDocument/2006/relationships/font" Target="fonts/font18.fntdata"/><Relationship Id="rId35" Type="http://schemas.openxmlformats.org/officeDocument/2006/relationships/font" Target="fonts/font23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33" Type="http://schemas.openxmlformats.org/officeDocument/2006/relationships/font" Target="fonts/font21.fntdata"/><Relationship Id="rId38" Type="http://schemas.openxmlformats.org/officeDocument/2006/relationships/font" Target="fonts/font26.fntdata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4-11-19T12:03:12.803" idx="1">
    <p:pos x="10" y="10"/>
    <p:text/>
    <p:extLst>
      <p:ext uri="{C676402C-5697-4E1C-873F-D02D1690AC5C}">
        <p15:threadingInfo xmlns:p15="http://schemas.microsoft.com/office/powerpoint/2012/main" timeZoneBias="-33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921508b9e6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g921508b9e6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8d1a54ff8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Google Shape;547;g8d1a54ff8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8bae437e4a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8bae437e4a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b7cb982f39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Google Shape;576;gb7cb982f39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8edff06ba9_1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0" name="Google Shape;590;g8edff06ba9_1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b7cb982f39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Google Shape;597;gb7cb982f39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8bae437e4a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4" name="Google Shape;604;g8bae437e4a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gb7cb982f39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2" name="Google Shape;642;gb7cb982f39_0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6225750" y="1396050"/>
            <a:ext cx="2538900" cy="120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6225750" y="3084075"/>
            <a:ext cx="2538900" cy="5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 idx="2"/>
          </p:nvPr>
        </p:nvSpPr>
        <p:spPr>
          <a:xfrm>
            <a:off x="5632100" y="1491588"/>
            <a:ext cx="3132600" cy="120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000"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2">
  <p:cSld name="CUSTOM_10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3"/>
          <p:cNvSpPr/>
          <p:nvPr/>
        </p:nvSpPr>
        <p:spPr>
          <a:xfrm flipH="1">
            <a:off x="-4780550" y="-1936174"/>
            <a:ext cx="12883711" cy="2163229"/>
          </a:xfrm>
          <a:custGeom>
            <a:avLst/>
            <a:gdLst/>
            <a:ahLst/>
            <a:cxnLst/>
            <a:rect l="l" t="t" r="r" b="b"/>
            <a:pathLst>
              <a:path w="249105" h="67994" extrusionOk="0">
                <a:moveTo>
                  <a:pt x="0" y="43533"/>
                </a:moveTo>
                <a:cubicBezTo>
                  <a:pt x="32584" y="43533"/>
                  <a:pt x="61989" y="67993"/>
                  <a:pt x="90953" y="67993"/>
                </a:cubicBezTo>
                <a:cubicBezTo>
                  <a:pt x="143228" y="67993"/>
                  <a:pt x="170382" y="0"/>
                  <a:pt x="249104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dk2">
              <a:alpha val="468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23"/>
          <p:cNvSpPr/>
          <p:nvPr/>
        </p:nvSpPr>
        <p:spPr>
          <a:xfrm flipH="1">
            <a:off x="-5923550" y="-1631374"/>
            <a:ext cx="12883711" cy="2163229"/>
          </a:xfrm>
          <a:custGeom>
            <a:avLst/>
            <a:gdLst/>
            <a:ahLst/>
            <a:cxnLst/>
            <a:rect l="l" t="t" r="r" b="b"/>
            <a:pathLst>
              <a:path w="249105" h="67994" extrusionOk="0">
                <a:moveTo>
                  <a:pt x="0" y="43533"/>
                </a:moveTo>
                <a:cubicBezTo>
                  <a:pt x="32584" y="43533"/>
                  <a:pt x="61989" y="67993"/>
                  <a:pt x="90953" y="67993"/>
                </a:cubicBezTo>
                <a:cubicBezTo>
                  <a:pt x="143228" y="67993"/>
                  <a:pt x="170382" y="0"/>
                  <a:pt x="249104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dk2">
              <a:alpha val="468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23"/>
          <p:cNvSpPr/>
          <p:nvPr/>
        </p:nvSpPr>
        <p:spPr>
          <a:xfrm rot="-10156992">
            <a:off x="-4380591" y="4301639"/>
            <a:ext cx="12883605" cy="2163240"/>
          </a:xfrm>
          <a:custGeom>
            <a:avLst/>
            <a:gdLst/>
            <a:ahLst/>
            <a:cxnLst/>
            <a:rect l="l" t="t" r="r" b="b"/>
            <a:pathLst>
              <a:path w="249105" h="67994" extrusionOk="0">
                <a:moveTo>
                  <a:pt x="0" y="43533"/>
                </a:moveTo>
                <a:cubicBezTo>
                  <a:pt x="32584" y="43533"/>
                  <a:pt x="61989" y="67993"/>
                  <a:pt x="90953" y="67993"/>
                </a:cubicBezTo>
                <a:cubicBezTo>
                  <a:pt x="143228" y="67993"/>
                  <a:pt x="170382" y="0"/>
                  <a:pt x="249104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dk2">
              <a:alpha val="468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23"/>
          <p:cNvSpPr/>
          <p:nvPr/>
        </p:nvSpPr>
        <p:spPr>
          <a:xfrm rot="-10156992">
            <a:off x="-5446969" y="3789595"/>
            <a:ext cx="12883605" cy="2163240"/>
          </a:xfrm>
          <a:custGeom>
            <a:avLst/>
            <a:gdLst/>
            <a:ahLst/>
            <a:cxnLst/>
            <a:rect l="l" t="t" r="r" b="b"/>
            <a:pathLst>
              <a:path w="249105" h="67994" extrusionOk="0">
                <a:moveTo>
                  <a:pt x="0" y="43533"/>
                </a:moveTo>
                <a:cubicBezTo>
                  <a:pt x="32584" y="43533"/>
                  <a:pt x="61989" y="67993"/>
                  <a:pt x="90953" y="67993"/>
                </a:cubicBezTo>
                <a:cubicBezTo>
                  <a:pt x="143228" y="67993"/>
                  <a:pt x="170382" y="0"/>
                  <a:pt x="249104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dk2">
              <a:alpha val="468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23"/>
          <p:cNvSpPr txBox="1">
            <a:spLocks noGrp="1"/>
          </p:cNvSpPr>
          <p:nvPr>
            <p:ph type="subTitle" idx="1"/>
          </p:nvPr>
        </p:nvSpPr>
        <p:spPr>
          <a:xfrm>
            <a:off x="852525" y="2756033"/>
            <a:ext cx="1581300" cy="71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86" name="Google Shape;186;p23"/>
          <p:cNvSpPr txBox="1">
            <a:spLocks noGrp="1"/>
          </p:cNvSpPr>
          <p:nvPr>
            <p:ph type="subTitle" idx="2"/>
          </p:nvPr>
        </p:nvSpPr>
        <p:spPr>
          <a:xfrm>
            <a:off x="2850414" y="2756033"/>
            <a:ext cx="1581300" cy="71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87" name="Google Shape;187;p23"/>
          <p:cNvSpPr txBox="1">
            <a:spLocks noGrp="1"/>
          </p:cNvSpPr>
          <p:nvPr>
            <p:ph type="subTitle" idx="3"/>
          </p:nvPr>
        </p:nvSpPr>
        <p:spPr>
          <a:xfrm>
            <a:off x="4712265" y="2756033"/>
            <a:ext cx="1581300" cy="71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88" name="Google Shape;188;p23"/>
          <p:cNvSpPr txBox="1">
            <a:spLocks noGrp="1"/>
          </p:cNvSpPr>
          <p:nvPr>
            <p:ph type="subTitle" idx="4"/>
          </p:nvPr>
        </p:nvSpPr>
        <p:spPr>
          <a:xfrm>
            <a:off x="6710174" y="2741625"/>
            <a:ext cx="1581300" cy="71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89" name="Google Shape;189;p23"/>
          <p:cNvSpPr txBox="1">
            <a:spLocks noGrp="1"/>
          </p:cNvSpPr>
          <p:nvPr>
            <p:ph type="subTitle" idx="5"/>
          </p:nvPr>
        </p:nvSpPr>
        <p:spPr>
          <a:xfrm>
            <a:off x="852525" y="2410350"/>
            <a:ext cx="1581300" cy="42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None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90" name="Google Shape;190;p23"/>
          <p:cNvSpPr txBox="1">
            <a:spLocks noGrp="1"/>
          </p:cNvSpPr>
          <p:nvPr>
            <p:ph type="subTitle" idx="6"/>
          </p:nvPr>
        </p:nvSpPr>
        <p:spPr>
          <a:xfrm>
            <a:off x="2850425" y="2410350"/>
            <a:ext cx="1653600" cy="42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None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91" name="Google Shape;191;p23"/>
          <p:cNvSpPr txBox="1">
            <a:spLocks noGrp="1"/>
          </p:cNvSpPr>
          <p:nvPr>
            <p:ph type="subTitle" idx="7"/>
          </p:nvPr>
        </p:nvSpPr>
        <p:spPr>
          <a:xfrm>
            <a:off x="4639825" y="2410350"/>
            <a:ext cx="1653600" cy="42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None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92" name="Google Shape;192;p23"/>
          <p:cNvSpPr txBox="1">
            <a:spLocks noGrp="1"/>
          </p:cNvSpPr>
          <p:nvPr>
            <p:ph type="subTitle" idx="8"/>
          </p:nvPr>
        </p:nvSpPr>
        <p:spPr>
          <a:xfrm>
            <a:off x="6710175" y="2422417"/>
            <a:ext cx="1653600" cy="42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None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93" name="Google Shape;193;p23"/>
          <p:cNvSpPr txBox="1">
            <a:spLocks noGrp="1"/>
          </p:cNvSpPr>
          <p:nvPr>
            <p:ph type="title"/>
          </p:nvPr>
        </p:nvSpPr>
        <p:spPr>
          <a:xfrm>
            <a:off x="5924725" y="551250"/>
            <a:ext cx="2567400" cy="151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title" hasCustomPrompt="1"/>
          </p:nvPr>
        </p:nvSpPr>
        <p:spPr>
          <a:xfrm>
            <a:off x="720000" y="877525"/>
            <a:ext cx="77040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/>
          <p:nvPr/>
        </p:nvSpPr>
        <p:spPr>
          <a:xfrm>
            <a:off x="5707038" y="-1420128"/>
            <a:ext cx="9379426" cy="1699850"/>
          </a:xfrm>
          <a:custGeom>
            <a:avLst/>
            <a:gdLst/>
            <a:ahLst/>
            <a:cxnLst/>
            <a:rect l="l" t="t" r="r" b="b"/>
            <a:pathLst>
              <a:path w="249105" h="67994" extrusionOk="0">
                <a:moveTo>
                  <a:pt x="0" y="43533"/>
                </a:moveTo>
                <a:cubicBezTo>
                  <a:pt x="32584" y="43533"/>
                  <a:pt x="61989" y="67993"/>
                  <a:pt x="90953" y="67993"/>
                </a:cubicBezTo>
                <a:cubicBezTo>
                  <a:pt x="143228" y="67993"/>
                  <a:pt x="170382" y="0"/>
                  <a:pt x="249104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dk2">
              <a:alpha val="468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3"/>
          <p:cNvSpPr/>
          <p:nvPr/>
        </p:nvSpPr>
        <p:spPr>
          <a:xfrm>
            <a:off x="976113" y="-1259512"/>
            <a:ext cx="9379426" cy="1699850"/>
          </a:xfrm>
          <a:custGeom>
            <a:avLst/>
            <a:gdLst/>
            <a:ahLst/>
            <a:cxnLst/>
            <a:rect l="l" t="t" r="r" b="b"/>
            <a:pathLst>
              <a:path w="249105" h="67994" extrusionOk="0">
                <a:moveTo>
                  <a:pt x="0" y="43533"/>
                </a:moveTo>
                <a:cubicBezTo>
                  <a:pt x="32584" y="43533"/>
                  <a:pt x="61989" y="67993"/>
                  <a:pt x="90953" y="67993"/>
                </a:cubicBezTo>
                <a:cubicBezTo>
                  <a:pt x="143228" y="67993"/>
                  <a:pt x="170382" y="0"/>
                  <a:pt x="249104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dk2">
              <a:alpha val="468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2"/>
          </p:nvPr>
        </p:nvSpPr>
        <p:spPr>
          <a:xfrm>
            <a:off x="1433700" y="2569800"/>
            <a:ext cx="6276600" cy="102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7" name="Google Shape;17;p3"/>
          <p:cNvSpPr/>
          <p:nvPr/>
        </p:nvSpPr>
        <p:spPr>
          <a:xfrm>
            <a:off x="-1436887" y="-1420124"/>
            <a:ext cx="12883711" cy="2163229"/>
          </a:xfrm>
          <a:custGeom>
            <a:avLst/>
            <a:gdLst/>
            <a:ahLst/>
            <a:cxnLst/>
            <a:rect l="l" t="t" r="r" b="b"/>
            <a:pathLst>
              <a:path w="249105" h="67994" extrusionOk="0">
                <a:moveTo>
                  <a:pt x="0" y="43533"/>
                </a:moveTo>
                <a:cubicBezTo>
                  <a:pt x="32584" y="43533"/>
                  <a:pt x="61989" y="67993"/>
                  <a:pt x="90953" y="67993"/>
                </a:cubicBezTo>
                <a:cubicBezTo>
                  <a:pt x="143228" y="67993"/>
                  <a:pt x="170382" y="0"/>
                  <a:pt x="249104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dk2">
              <a:alpha val="468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3"/>
          <p:cNvSpPr/>
          <p:nvPr/>
        </p:nvSpPr>
        <p:spPr>
          <a:xfrm rot="-10501244">
            <a:off x="5729755" y="3876207"/>
            <a:ext cx="7627109" cy="1699821"/>
          </a:xfrm>
          <a:custGeom>
            <a:avLst/>
            <a:gdLst/>
            <a:ahLst/>
            <a:cxnLst/>
            <a:rect l="l" t="t" r="r" b="b"/>
            <a:pathLst>
              <a:path w="249105" h="67994" extrusionOk="0">
                <a:moveTo>
                  <a:pt x="0" y="43533"/>
                </a:moveTo>
                <a:cubicBezTo>
                  <a:pt x="32584" y="43533"/>
                  <a:pt x="61989" y="67993"/>
                  <a:pt x="90953" y="67993"/>
                </a:cubicBezTo>
                <a:cubicBezTo>
                  <a:pt x="143228" y="67993"/>
                  <a:pt x="170382" y="0"/>
                  <a:pt x="249104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dk2">
              <a:alpha val="468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3"/>
          <p:cNvSpPr/>
          <p:nvPr/>
        </p:nvSpPr>
        <p:spPr>
          <a:xfrm rot="-10501244">
            <a:off x="6260568" y="3935718"/>
            <a:ext cx="7627109" cy="1699821"/>
          </a:xfrm>
          <a:custGeom>
            <a:avLst/>
            <a:gdLst/>
            <a:ahLst/>
            <a:cxnLst/>
            <a:rect l="l" t="t" r="r" b="b"/>
            <a:pathLst>
              <a:path w="249105" h="67994" extrusionOk="0">
                <a:moveTo>
                  <a:pt x="0" y="43533"/>
                </a:moveTo>
                <a:cubicBezTo>
                  <a:pt x="32584" y="43533"/>
                  <a:pt x="61989" y="67993"/>
                  <a:pt x="90953" y="67993"/>
                </a:cubicBezTo>
                <a:cubicBezTo>
                  <a:pt x="143228" y="67993"/>
                  <a:pt x="170382" y="0"/>
                  <a:pt x="249104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dk2">
              <a:alpha val="468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3"/>
          <p:cNvSpPr/>
          <p:nvPr/>
        </p:nvSpPr>
        <p:spPr>
          <a:xfrm rot="10800000">
            <a:off x="-1436887" y="4290201"/>
            <a:ext cx="12883711" cy="2163229"/>
          </a:xfrm>
          <a:custGeom>
            <a:avLst/>
            <a:gdLst/>
            <a:ahLst/>
            <a:cxnLst/>
            <a:rect l="l" t="t" r="r" b="b"/>
            <a:pathLst>
              <a:path w="249105" h="67994" extrusionOk="0">
                <a:moveTo>
                  <a:pt x="0" y="43533"/>
                </a:moveTo>
                <a:cubicBezTo>
                  <a:pt x="32584" y="43533"/>
                  <a:pt x="61989" y="67993"/>
                  <a:pt x="90953" y="67993"/>
                </a:cubicBezTo>
                <a:cubicBezTo>
                  <a:pt x="143228" y="67993"/>
                  <a:pt x="170382" y="0"/>
                  <a:pt x="249104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dk2">
              <a:alpha val="468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3"/>
          <p:cNvSpPr/>
          <p:nvPr/>
        </p:nvSpPr>
        <p:spPr>
          <a:xfrm rot="1828969">
            <a:off x="385667" y="-3316321"/>
            <a:ext cx="12937420" cy="12775982"/>
          </a:xfrm>
          <a:custGeom>
            <a:avLst/>
            <a:gdLst/>
            <a:ahLst/>
            <a:cxnLst/>
            <a:rect l="l" t="t" r="r" b="b"/>
            <a:pathLst>
              <a:path w="274713" h="156651" extrusionOk="0">
                <a:moveTo>
                  <a:pt x="1" y="156650"/>
                </a:moveTo>
                <a:lnTo>
                  <a:pt x="274713" y="156650"/>
                </a:lnTo>
                <a:lnTo>
                  <a:pt x="274713" y="1"/>
                </a:lnTo>
                <a:cubicBezTo>
                  <a:pt x="188970" y="132455"/>
                  <a:pt x="75677" y="78193"/>
                  <a:pt x="1" y="156650"/>
                </a:cubicBezTo>
                <a:close/>
              </a:path>
            </a:pathLst>
          </a:custGeom>
          <a:solidFill>
            <a:schemeClr val="dk2">
              <a:alpha val="468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ubTitle" idx="1"/>
          </p:nvPr>
        </p:nvSpPr>
        <p:spPr>
          <a:xfrm>
            <a:off x="1433700" y="3157133"/>
            <a:ext cx="6276600" cy="183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595959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720000" y="548640"/>
            <a:ext cx="7704000" cy="59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719950" y="1103354"/>
            <a:ext cx="7704000" cy="35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Char char="●"/>
              <a:defRPr sz="1250"/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○"/>
              <a:defRPr sz="1250"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 Light"/>
              <a:buChar char="■"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/>
          <p:nvPr/>
        </p:nvSpPr>
        <p:spPr>
          <a:xfrm rot="-220157">
            <a:off x="4140515" y="-2378374"/>
            <a:ext cx="12883966" cy="2642905"/>
          </a:xfrm>
          <a:custGeom>
            <a:avLst/>
            <a:gdLst/>
            <a:ahLst/>
            <a:cxnLst/>
            <a:rect l="l" t="t" r="r" b="b"/>
            <a:pathLst>
              <a:path w="249105" h="67994" extrusionOk="0">
                <a:moveTo>
                  <a:pt x="0" y="43533"/>
                </a:moveTo>
                <a:cubicBezTo>
                  <a:pt x="32584" y="43533"/>
                  <a:pt x="61989" y="67993"/>
                  <a:pt x="90953" y="67993"/>
                </a:cubicBezTo>
                <a:cubicBezTo>
                  <a:pt x="143228" y="67993"/>
                  <a:pt x="170382" y="0"/>
                  <a:pt x="249104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dk2">
              <a:alpha val="726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4"/>
          <p:cNvSpPr/>
          <p:nvPr/>
        </p:nvSpPr>
        <p:spPr>
          <a:xfrm>
            <a:off x="4801600" y="-1511840"/>
            <a:ext cx="12883711" cy="2163229"/>
          </a:xfrm>
          <a:custGeom>
            <a:avLst/>
            <a:gdLst/>
            <a:ahLst/>
            <a:cxnLst/>
            <a:rect l="l" t="t" r="r" b="b"/>
            <a:pathLst>
              <a:path w="249105" h="67994" extrusionOk="0">
                <a:moveTo>
                  <a:pt x="0" y="43533"/>
                </a:moveTo>
                <a:cubicBezTo>
                  <a:pt x="32584" y="43533"/>
                  <a:pt x="61989" y="67993"/>
                  <a:pt x="90953" y="67993"/>
                </a:cubicBezTo>
                <a:cubicBezTo>
                  <a:pt x="143228" y="67993"/>
                  <a:pt x="170382" y="0"/>
                  <a:pt x="249104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dk2">
              <a:alpha val="468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4"/>
          <p:cNvSpPr/>
          <p:nvPr/>
        </p:nvSpPr>
        <p:spPr>
          <a:xfrm rot="1828969">
            <a:off x="-2189620" y="-2399287"/>
            <a:ext cx="12937420" cy="12775982"/>
          </a:xfrm>
          <a:custGeom>
            <a:avLst/>
            <a:gdLst/>
            <a:ahLst/>
            <a:cxnLst/>
            <a:rect l="l" t="t" r="r" b="b"/>
            <a:pathLst>
              <a:path w="274713" h="156651" extrusionOk="0">
                <a:moveTo>
                  <a:pt x="1" y="156650"/>
                </a:moveTo>
                <a:lnTo>
                  <a:pt x="274713" y="156650"/>
                </a:lnTo>
                <a:lnTo>
                  <a:pt x="274713" y="1"/>
                </a:lnTo>
                <a:cubicBezTo>
                  <a:pt x="188970" y="132455"/>
                  <a:pt x="75677" y="78193"/>
                  <a:pt x="1" y="156650"/>
                </a:cubicBezTo>
                <a:close/>
              </a:path>
            </a:pathLst>
          </a:custGeom>
          <a:solidFill>
            <a:schemeClr val="dk2">
              <a:alpha val="468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4"/>
          <p:cNvSpPr/>
          <p:nvPr/>
        </p:nvSpPr>
        <p:spPr>
          <a:xfrm rot="1828969">
            <a:off x="-229020" y="-2177787"/>
            <a:ext cx="12937420" cy="12775982"/>
          </a:xfrm>
          <a:custGeom>
            <a:avLst/>
            <a:gdLst/>
            <a:ahLst/>
            <a:cxnLst/>
            <a:rect l="l" t="t" r="r" b="b"/>
            <a:pathLst>
              <a:path w="274713" h="156651" extrusionOk="0">
                <a:moveTo>
                  <a:pt x="1" y="156650"/>
                </a:moveTo>
                <a:lnTo>
                  <a:pt x="274713" y="156650"/>
                </a:lnTo>
                <a:lnTo>
                  <a:pt x="274713" y="1"/>
                </a:lnTo>
                <a:cubicBezTo>
                  <a:pt x="188970" y="132455"/>
                  <a:pt x="75677" y="78193"/>
                  <a:pt x="1" y="156650"/>
                </a:cubicBezTo>
                <a:close/>
              </a:path>
            </a:pathLst>
          </a:custGeom>
          <a:solidFill>
            <a:schemeClr val="dk2">
              <a:alpha val="468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>
            <a:spLocks noGrp="1"/>
          </p:cNvSpPr>
          <p:nvPr>
            <p:ph type="title"/>
          </p:nvPr>
        </p:nvSpPr>
        <p:spPr>
          <a:xfrm>
            <a:off x="720000" y="553086"/>
            <a:ext cx="2399700" cy="10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subTitle" idx="1"/>
          </p:nvPr>
        </p:nvSpPr>
        <p:spPr>
          <a:xfrm>
            <a:off x="720000" y="1615750"/>
            <a:ext cx="3106800" cy="183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1">
  <p:cSld name="CUSTOM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3"/>
          <p:cNvSpPr txBox="1">
            <a:spLocks noGrp="1"/>
          </p:cNvSpPr>
          <p:nvPr>
            <p:ph type="title"/>
          </p:nvPr>
        </p:nvSpPr>
        <p:spPr>
          <a:xfrm>
            <a:off x="720000" y="552528"/>
            <a:ext cx="3774000" cy="101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80" name="Google Shape;80;p13"/>
          <p:cNvSpPr txBox="1">
            <a:spLocks noGrp="1"/>
          </p:cNvSpPr>
          <p:nvPr>
            <p:ph type="title" idx="2" hasCustomPrompt="1"/>
          </p:nvPr>
        </p:nvSpPr>
        <p:spPr>
          <a:xfrm>
            <a:off x="741775" y="1615003"/>
            <a:ext cx="1412100" cy="87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81" name="Google Shape;81;p13"/>
          <p:cNvSpPr txBox="1">
            <a:spLocks noGrp="1"/>
          </p:cNvSpPr>
          <p:nvPr>
            <p:ph type="subTitle" idx="1"/>
          </p:nvPr>
        </p:nvSpPr>
        <p:spPr>
          <a:xfrm>
            <a:off x="741775" y="2228604"/>
            <a:ext cx="2225400" cy="4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title" idx="3" hasCustomPrompt="1"/>
          </p:nvPr>
        </p:nvSpPr>
        <p:spPr>
          <a:xfrm>
            <a:off x="3371338" y="1615003"/>
            <a:ext cx="1411200" cy="87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83" name="Google Shape;83;p13"/>
          <p:cNvSpPr txBox="1">
            <a:spLocks noGrp="1"/>
          </p:cNvSpPr>
          <p:nvPr>
            <p:ph type="subTitle" idx="4"/>
          </p:nvPr>
        </p:nvSpPr>
        <p:spPr>
          <a:xfrm>
            <a:off x="3371338" y="2228604"/>
            <a:ext cx="2220900" cy="44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title" idx="5" hasCustomPrompt="1"/>
          </p:nvPr>
        </p:nvSpPr>
        <p:spPr>
          <a:xfrm>
            <a:off x="5957688" y="1615003"/>
            <a:ext cx="1411200" cy="87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85" name="Google Shape;85;p13"/>
          <p:cNvSpPr txBox="1">
            <a:spLocks noGrp="1"/>
          </p:cNvSpPr>
          <p:nvPr>
            <p:ph type="subTitle" idx="6"/>
          </p:nvPr>
        </p:nvSpPr>
        <p:spPr>
          <a:xfrm>
            <a:off x="5957688" y="2228604"/>
            <a:ext cx="2398800" cy="4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title" idx="7" hasCustomPrompt="1"/>
          </p:nvPr>
        </p:nvSpPr>
        <p:spPr>
          <a:xfrm>
            <a:off x="741775" y="2964073"/>
            <a:ext cx="1411200" cy="87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87" name="Google Shape;87;p13"/>
          <p:cNvSpPr txBox="1">
            <a:spLocks noGrp="1"/>
          </p:cNvSpPr>
          <p:nvPr>
            <p:ph type="subTitle" idx="8"/>
          </p:nvPr>
        </p:nvSpPr>
        <p:spPr>
          <a:xfrm>
            <a:off x="741775" y="3573285"/>
            <a:ext cx="2225400" cy="4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title" idx="9" hasCustomPrompt="1"/>
          </p:nvPr>
        </p:nvSpPr>
        <p:spPr>
          <a:xfrm>
            <a:off x="3371338" y="2964073"/>
            <a:ext cx="1411200" cy="87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89" name="Google Shape;89;p13"/>
          <p:cNvSpPr txBox="1">
            <a:spLocks noGrp="1"/>
          </p:cNvSpPr>
          <p:nvPr>
            <p:ph type="subTitle" idx="13"/>
          </p:nvPr>
        </p:nvSpPr>
        <p:spPr>
          <a:xfrm>
            <a:off x="3371338" y="3573285"/>
            <a:ext cx="2395800" cy="4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title" idx="14" hasCustomPrompt="1"/>
          </p:nvPr>
        </p:nvSpPr>
        <p:spPr>
          <a:xfrm>
            <a:off x="5957688" y="2964073"/>
            <a:ext cx="1411200" cy="87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1" name="Google Shape;91;p13"/>
          <p:cNvSpPr txBox="1">
            <a:spLocks noGrp="1"/>
          </p:cNvSpPr>
          <p:nvPr>
            <p:ph type="subTitle" idx="15"/>
          </p:nvPr>
        </p:nvSpPr>
        <p:spPr>
          <a:xfrm>
            <a:off x="5957688" y="3573285"/>
            <a:ext cx="2395800" cy="4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3"/>
          <p:cNvSpPr/>
          <p:nvPr/>
        </p:nvSpPr>
        <p:spPr>
          <a:xfrm rot="681460" flipH="1">
            <a:off x="-2056195" y="2877808"/>
            <a:ext cx="5011380" cy="3046220"/>
          </a:xfrm>
          <a:custGeom>
            <a:avLst/>
            <a:gdLst/>
            <a:ahLst/>
            <a:cxnLst/>
            <a:rect l="l" t="t" r="r" b="b"/>
            <a:pathLst>
              <a:path w="274713" h="156651" extrusionOk="0">
                <a:moveTo>
                  <a:pt x="1" y="156650"/>
                </a:moveTo>
                <a:lnTo>
                  <a:pt x="274713" y="156650"/>
                </a:lnTo>
                <a:lnTo>
                  <a:pt x="274713" y="1"/>
                </a:lnTo>
                <a:cubicBezTo>
                  <a:pt x="188970" y="132455"/>
                  <a:pt x="75677" y="78193"/>
                  <a:pt x="1" y="156650"/>
                </a:cubicBezTo>
                <a:close/>
              </a:path>
            </a:pathLst>
          </a:custGeom>
          <a:solidFill>
            <a:schemeClr val="dk2">
              <a:alpha val="468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13"/>
          <p:cNvSpPr/>
          <p:nvPr/>
        </p:nvSpPr>
        <p:spPr>
          <a:xfrm>
            <a:off x="5006013" y="-1420128"/>
            <a:ext cx="9379426" cy="1699850"/>
          </a:xfrm>
          <a:custGeom>
            <a:avLst/>
            <a:gdLst/>
            <a:ahLst/>
            <a:cxnLst/>
            <a:rect l="l" t="t" r="r" b="b"/>
            <a:pathLst>
              <a:path w="249105" h="67994" extrusionOk="0">
                <a:moveTo>
                  <a:pt x="0" y="43533"/>
                </a:moveTo>
                <a:cubicBezTo>
                  <a:pt x="32584" y="43533"/>
                  <a:pt x="61989" y="67993"/>
                  <a:pt x="90953" y="67993"/>
                </a:cubicBezTo>
                <a:cubicBezTo>
                  <a:pt x="143228" y="67993"/>
                  <a:pt x="170382" y="0"/>
                  <a:pt x="249104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dk2">
              <a:alpha val="468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3"/>
          <p:cNvSpPr/>
          <p:nvPr/>
        </p:nvSpPr>
        <p:spPr>
          <a:xfrm rot="681460" flipH="1">
            <a:off x="-2876711" y="2526183"/>
            <a:ext cx="5011380" cy="3046220"/>
          </a:xfrm>
          <a:custGeom>
            <a:avLst/>
            <a:gdLst/>
            <a:ahLst/>
            <a:cxnLst/>
            <a:rect l="l" t="t" r="r" b="b"/>
            <a:pathLst>
              <a:path w="274713" h="156651" extrusionOk="0">
                <a:moveTo>
                  <a:pt x="1" y="156650"/>
                </a:moveTo>
                <a:lnTo>
                  <a:pt x="274713" y="156650"/>
                </a:lnTo>
                <a:lnTo>
                  <a:pt x="274713" y="1"/>
                </a:lnTo>
                <a:cubicBezTo>
                  <a:pt x="188970" y="132455"/>
                  <a:pt x="75677" y="78193"/>
                  <a:pt x="1" y="15665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13"/>
          <p:cNvSpPr/>
          <p:nvPr/>
        </p:nvSpPr>
        <p:spPr>
          <a:xfrm>
            <a:off x="4244013" y="-1259525"/>
            <a:ext cx="9379426" cy="1699850"/>
          </a:xfrm>
          <a:custGeom>
            <a:avLst/>
            <a:gdLst/>
            <a:ahLst/>
            <a:cxnLst/>
            <a:rect l="l" t="t" r="r" b="b"/>
            <a:pathLst>
              <a:path w="249105" h="67994" extrusionOk="0">
                <a:moveTo>
                  <a:pt x="0" y="43533"/>
                </a:moveTo>
                <a:cubicBezTo>
                  <a:pt x="32584" y="43533"/>
                  <a:pt x="61989" y="67993"/>
                  <a:pt x="90953" y="67993"/>
                </a:cubicBezTo>
                <a:cubicBezTo>
                  <a:pt x="143228" y="67993"/>
                  <a:pt x="170382" y="0"/>
                  <a:pt x="249104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dk2">
              <a:alpha val="468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13"/>
          <p:cNvSpPr txBox="1">
            <a:spLocks noGrp="1"/>
          </p:cNvSpPr>
          <p:nvPr>
            <p:ph type="subTitle" idx="16"/>
          </p:nvPr>
        </p:nvSpPr>
        <p:spPr>
          <a:xfrm>
            <a:off x="741775" y="2539626"/>
            <a:ext cx="2225400" cy="57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3"/>
          <p:cNvSpPr txBox="1">
            <a:spLocks noGrp="1"/>
          </p:cNvSpPr>
          <p:nvPr>
            <p:ph type="subTitle" idx="17"/>
          </p:nvPr>
        </p:nvSpPr>
        <p:spPr>
          <a:xfrm>
            <a:off x="3371338" y="2539626"/>
            <a:ext cx="2217900" cy="57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3"/>
          <p:cNvSpPr txBox="1">
            <a:spLocks noGrp="1"/>
          </p:cNvSpPr>
          <p:nvPr>
            <p:ph type="subTitle" idx="18"/>
          </p:nvPr>
        </p:nvSpPr>
        <p:spPr>
          <a:xfrm>
            <a:off x="5957688" y="2539626"/>
            <a:ext cx="2395800" cy="57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3"/>
          <p:cNvSpPr txBox="1">
            <a:spLocks noGrp="1"/>
          </p:cNvSpPr>
          <p:nvPr>
            <p:ph type="subTitle" idx="19"/>
          </p:nvPr>
        </p:nvSpPr>
        <p:spPr>
          <a:xfrm>
            <a:off x="741775" y="3893946"/>
            <a:ext cx="2225400" cy="57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13"/>
          <p:cNvSpPr txBox="1">
            <a:spLocks noGrp="1"/>
          </p:cNvSpPr>
          <p:nvPr>
            <p:ph type="subTitle" idx="20"/>
          </p:nvPr>
        </p:nvSpPr>
        <p:spPr>
          <a:xfrm>
            <a:off x="3371338" y="3893946"/>
            <a:ext cx="2395800" cy="57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3"/>
          <p:cNvSpPr txBox="1">
            <a:spLocks noGrp="1"/>
          </p:cNvSpPr>
          <p:nvPr>
            <p:ph type="subTitle" idx="21"/>
          </p:nvPr>
        </p:nvSpPr>
        <p:spPr>
          <a:xfrm>
            <a:off x="5957688" y="3893946"/>
            <a:ext cx="2395800" cy="57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2">
  <p:cSld name="CUSTOM_2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4"/>
          <p:cNvSpPr/>
          <p:nvPr/>
        </p:nvSpPr>
        <p:spPr>
          <a:xfrm rot="10643912" flipH="1">
            <a:off x="1643120" y="-812891"/>
            <a:ext cx="9759623" cy="3552594"/>
          </a:xfrm>
          <a:custGeom>
            <a:avLst/>
            <a:gdLst/>
            <a:ahLst/>
            <a:cxnLst/>
            <a:rect l="l" t="t" r="r" b="b"/>
            <a:pathLst>
              <a:path w="274713" h="156651" extrusionOk="0">
                <a:moveTo>
                  <a:pt x="1" y="156650"/>
                </a:moveTo>
                <a:lnTo>
                  <a:pt x="274713" y="156650"/>
                </a:lnTo>
                <a:lnTo>
                  <a:pt x="274713" y="1"/>
                </a:lnTo>
                <a:cubicBezTo>
                  <a:pt x="188970" y="132455"/>
                  <a:pt x="75677" y="78193"/>
                  <a:pt x="1" y="156650"/>
                </a:cubicBezTo>
                <a:close/>
              </a:path>
            </a:pathLst>
          </a:custGeom>
          <a:solidFill>
            <a:schemeClr val="dk2">
              <a:alpha val="468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14"/>
          <p:cNvSpPr/>
          <p:nvPr/>
        </p:nvSpPr>
        <p:spPr>
          <a:xfrm rot="10380898" flipH="1">
            <a:off x="2550050" y="-688654"/>
            <a:ext cx="8700102" cy="3434477"/>
          </a:xfrm>
          <a:custGeom>
            <a:avLst/>
            <a:gdLst/>
            <a:ahLst/>
            <a:cxnLst/>
            <a:rect l="l" t="t" r="r" b="b"/>
            <a:pathLst>
              <a:path w="221112" h="72454" extrusionOk="0">
                <a:moveTo>
                  <a:pt x="221112" y="442"/>
                </a:moveTo>
                <a:cubicBezTo>
                  <a:pt x="218816" y="178"/>
                  <a:pt x="216520" y="1"/>
                  <a:pt x="214268" y="1"/>
                </a:cubicBezTo>
                <a:cubicBezTo>
                  <a:pt x="155193" y="1"/>
                  <a:pt x="135237" y="72454"/>
                  <a:pt x="0" y="72454"/>
                </a:cubicBezTo>
                <a:lnTo>
                  <a:pt x="221112" y="72454"/>
                </a:lnTo>
                <a:close/>
              </a:path>
            </a:pathLst>
          </a:custGeom>
          <a:solidFill>
            <a:schemeClr val="dk2">
              <a:alpha val="6875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14"/>
          <p:cNvSpPr/>
          <p:nvPr/>
        </p:nvSpPr>
        <p:spPr>
          <a:xfrm rot="681460" flipH="1">
            <a:off x="-2056195" y="2877808"/>
            <a:ext cx="5011380" cy="3046220"/>
          </a:xfrm>
          <a:custGeom>
            <a:avLst/>
            <a:gdLst/>
            <a:ahLst/>
            <a:cxnLst/>
            <a:rect l="l" t="t" r="r" b="b"/>
            <a:pathLst>
              <a:path w="274713" h="156651" extrusionOk="0">
                <a:moveTo>
                  <a:pt x="1" y="156650"/>
                </a:moveTo>
                <a:lnTo>
                  <a:pt x="274713" y="156650"/>
                </a:lnTo>
                <a:lnTo>
                  <a:pt x="274713" y="1"/>
                </a:lnTo>
                <a:cubicBezTo>
                  <a:pt x="188970" y="132455"/>
                  <a:pt x="75677" y="78193"/>
                  <a:pt x="1" y="156650"/>
                </a:cubicBezTo>
                <a:close/>
              </a:path>
            </a:pathLst>
          </a:custGeom>
          <a:solidFill>
            <a:schemeClr val="dk2">
              <a:alpha val="468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14"/>
          <p:cNvSpPr/>
          <p:nvPr/>
        </p:nvSpPr>
        <p:spPr>
          <a:xfrm rot="681460" flipH="1">
            <a:off x="-2876711" y="2526183"/>
            <a:ext cx="5011380" cy="3046220"/>
          </a:xfrm>
          <a:custGeom>
            <a:avLst/>
            <a:gdLst/>
            <a:ahLst/>
            <a:cxnLst/>
            <a:rect l="l" t="t" r="r" b="b"/>
            <a:pathLst>
              <a:path w="274713" h="156651" extrusionOk="0">
                <a:moveTo>
                  <a:pt x="1" y="156650"/>
                </a:moveTo>
                <a:lnTo>
                  <a:pt x="274713" y="156650"/>
                </a:lnTo>
                <a:lnTo>
                  <a:pt x="274713" y="1"/>
                </a:lnTo>
                <a:cubicBezTo>
                  <a:pt x="188970" y="132455"/>
                  <a:pt x="75677" y="78193"/>
                  <a:pt x="1" y="15665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14"/>
          <p:cNvSpPr txBox="1">
            <a:spLocks noGrp="1"/>
          </p:cNvSpPr>
          <p:nvPr>
            <p:ph type="title"/>
          </p:nvPr>
        </p:nvSpPr>
        <p:spPr>
          <a:xfrm>
            <a:off x="1998000" y="552525"/>
            <a:ext cx="5148000" cy="101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108" name="Google Shape;108;p14"/>
          <p:cNvSpPr txBox="1">
            <a:spLocks noGrp="1"/>
          </p:cNvSpPr>
          <p:nvPr>
            <p:ph type="title" idx="2" hasCustomPrompt="1"/>
          </p:nvPr>
        </p:nvSpPr>
        <p:spPr>
          <a:xfrm>
            <a:off x="741775" y="1996000"/>
            <a:ext cx="2217900" cy="87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09" name="Google Shape;109;p14"/>
          <p:cNvSpPr txBox="1">
            <a:spLocks noGrp="1"/>
          </p:cNvSpPr>
          <p:nvPr>
            <p:ph type="subTitle" idx="1"/>
          </p:nvPr>
        </p:nvSpPr>
        <p:spPr>
          <a:xfrm>
            <a:off x="741775" y="2609604"/>
            <a:ext cx="2225400" cy="4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14"/>
          <p:cNvSpPr txBox="1">
            <a:spLocks noGrp="1"/>
          </p:cNvSpPr>
          <p:nvPr>
            <p:ph type="title" idx="3" hasCustomPrompt="1"/>
          </p:nvPr>
        </p:nvSpPr>
        <p:spPr>
          <a:xfrm>
            <a:off x="3371357" y="1996000"/>
            <a:ext cx="2225400" cy="87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11" name="Google Shape;111;p14"/>
          <p:cNvSpPr txBox="1">
            <a:spLocks noGrp="1"/>
          </p:cNvSpPr>
          <p:nvPr>
            <p:ph type="subTitle" idx="4"/>
          </p:nvPr>
        </p:nvSpPr>
        <p:spPr>
          <a:xfrm>
            <a:off x="3371338" y="2609604"/>
            <a:ext cx="2220900" cy="44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14"/>
          <p:cNvSpPr txBox="1">
            <a:spLocks noGrp="1"/>
          </p:cNvSpPr>
          <p:nvPr>
            <p:ph type="title" idx="5" hasCustomPrompt="1"/>
          </p:nvPr>
        </p:nvSpPr>
        <p:spPr>
          <a:xfrm>
            <a:off x="5957709" y="1996000"/>
            <a:ext cx="2398800" cy="87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13" name="Google Shape;113;p14"/>
          <p:cNvSpPr txBox="1">
            <a:spLocks noGrp="1"/>
          </p:cNvSpPr>
          <p:nvPr>
            <p:ph type="subTitle" idx="6"/>
          </p:nvPr>
        </p:nvSpPr>
        <p:spPr>
          <a:xfrm>
            <a:off x="5957688" y="2609604"/>
            <a:ext cx="2398800" cy="4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14"/>
          <p:cNvSpPr txBox="1">
            <a:spLocks noGrp="1"/>
          </p:cNvSpPr>
          <p:nvPr>
            <p:ph type="subTitle" idx="7"/>
          </p:nvPr>
        </p:nvSpPr>
        <p:spPr>
          <a:xfrm>
            <a:off x="741775" y="2935034"/>
            <a:ext cx="2225400" cy="57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14"/>
          <p:cNvSpPr txBox="1">
            <a:spLocks noGrp="1"/>
          </p:cNvSpPr>
          <p:nvPr>
            <p:ph type="subTitle" idx="8"/>
          </p:nvPr>
        </p:nvSpPr>
        <p:spPr>
          <a:xfrm>
            <a:off x="3371338" y="2935034"/>
            <a:ext cx="2217900" cy="57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14"/>
          <p:cNvSpPr txBox="1">
            <a:spLocks noGrp="1"/>
          </p:cNvSpPr>
          <p:nvPr>
            <p:ph type="subTitle" idx="9"/>
          </p:nvPr>
        </p:nvSpPr>
        <p:spPr>
          <a:xfrm>
            <a:off x="5957688" y="2935034"/>
            <a:ext cx="2395800" cy="57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3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5"/>
          <p:cNvSpPr txBox="1">
            <a:spLocks noGrp="1"/>
          </p:cNvSpPr>
          <p:nvPr>
            <p:ph type="title" hasCustomPrompt="1"/>
          </p:nvPr>
        </p:nvSpPr>
        <p:spPr>
          <a:xfrm>
            <a:off x="720000" y="39325"/>
            <a:ext cx="77040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19" name="Google Shape;119;p15"/>
          <p:cNvSpPr txBox="1">
            <a:spLocks noGrp="1"/>
          </p:cNvSpPr>
          <p:nvPr>
            <p:ph type="title" idx="2"/>
          </p:nvPr>
        </p:nvSpPr>
        <p:spPr>
          <a:xfrm>
            <a:off x="2161300" y="1758275"/>
            <a:ext cx="6262800" cy="102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20" name="Google Shape;120;p15"/>
          <p:cNvSpPr/>
          <p:nvPr/>
        </p:nvSpPr>
        <p:spPr>
          <a:xfrm rot="1828969">
            <a:off x="-319183" y="-4668871"/>
            <a:ext cx="12937420" cy="12775982"/>
          </a:xfrm>
          <a:custGeom>
            <a:avLst/>
            <a:gdLst/>
            <a:ahLst/>
            <a:cxnLst/>
            <a:rect l="l" t="t" r="r" b="b"/>
            <a:pathLst>
              <a:path w="274713" h="156651" extrusionOk="0">
                <a:moveTo>
                  <a:pt x="1" y="156650"/>
                </a:moveTo>
                <a:lnTo>
                  <a:pt x="274713" y="156650"/>
                </a:lnTo>
                <a:lnTo>
                  <a:pt x="274713" y="1"/>
                </a:lnTo>
                <a:cubicBezTo>
                  <a:pt x="188970" y="132455"/>
                  <a:pt x="75677" y="78193"/>
                  <a:pt x="1" y="156650"/>
                </a:cubicBezTo>
                <a:close/>
              </a:path>
            </a:pathLst>
          </a:custGeom>
          <a:solidFill>
            <a:schemeClr val="dk2">
              <a:alpha val="468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15"/>
          <p:cNvSpPr/>
          <p:nvPr/>
        </p:nvSpPr>
        <p:spPr>
          <a:xfrm rot="-10238075">
            <a:off x="-1897551" y="3995813"/>
            <a:ext cx="7627127" cy="1699751"/>
          </a:xfrm>
          <a:custGeom>
            <a:avLst/>
            <a:gdLst/>
            <a:ahLst/>
            <a:cxnLst/>
            <a:rect l="l" t="t" r="r" b="b"/>
            <a:pathLst>
              <a:path w="249105" h="67994" extrusionOk="0">
                <a:moveTo>
                  <a:pt x="0" y="43533"/>
                </a:moveTo>
                <a:cubicBezTo>
                  <a:pt x="32584" y="43533"/>
                  <a:pt x="61989" y="67993"/>
                  <a:pt x="90953" y="67993"/>
                </a:cubicBezTo>
                <a:cubicBezTo>
                  <a:pt x="143228" y="67993"/>
                  <a:pt x="170382" y="0"/>
                  <a:pt x="249104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dk2">
              <a:alpha val="468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15"/>
          <p:cNvSpPr/>
          <p:nvPr/>
        </p:nvSpPr>
        <p:spPr>
          <a:xfrm rot="-10238075">
            <a:off x="-1372846" y="4095755"/>
            <a:ext cx="7627127" cy="1699751"/>
          </a:xfrm>
          <a:custGeom>
            <a:avLst/>
            <a:gdLst/>
            <a:ahLst/>
            <a:cxnLst/>
            <a:rect l="l" t="t" r="r" b="b"/>
            <a:pathLst>
              <a:path w="249105" h="67994" extrusionOk="0">
                <a:moveTo>
                  <a:pt x="0" y="43533"/>
                </a:moveTo>
                <a:cubicBezTo>
                  <a:pt x="32584" y="43533"/>
                  <a:pt x="61989" y="67993"/>
                  <a:pt x="90953" y="67993"/>
                </a:cubicBezTo>
                <a:cubicBezTo>
                  <a:pt x="143228" y="67993"/>
                  <a:pt x="170382" y="0"/>
                  <a:pt x="249104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dk2">
              <a:alpha val="468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15"/>
          <p:cNvSpPr/>
          <p:nvPr/>
        </p:nvSpPr>
        <p:spPr>
          <a:xfrm rot="10800000">
            <a:off x="-1093987" y="3432951"/>
            <a:ext cx="12883711" cy="2163229"/>
          </a:xfrm>
          <a:custGeom>
            <a:avLst/>
            <a:gdLst/>
            <a:ahLst/>
            <a:cxnLst/>
            <a:rect l="l" t="t" r="r" b="b"/>
            <a:pathLst>
              <a:path w="249105" h="67994" extrusionOk="0">
                <a:moveTo>
                  <a:pt x="0" y="43533"/>
                </a:moveTo>
                <a:cubicBezTo>
                  <a:pt x="32584" y="43533"/>
                  <a:pt x="61989" y="67993"/>
                  <a:pt x="90953" y="67993"/>
                </a:cubicBezTo>
                <a:cubicBezTo>
                  <a:pt x="143228" y="67993"/>
                  <a:pt x="170382" y="0"/>
                  <a:pt x="249104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dk2">
              <a:alpha val="468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15"/>
          <p:cNvSpPr txBox="1">
            <a:spLocks noGrp="1"/>
          </p:cNvSpPr>
          <p:nvPr>
            <p:ph type="subTitle" idx="1"/>
          </p:nvPr>
        </p:nvSpPr>
        <p:spPr>
          <a:xfrm>
            <a:off x="2161249" y="2328610"/>
            <a:ext cx="6262800" cy="3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595959"/>
                </a:solidFill>
              </a:defRPr>
            </a:lvl1pPr>
            <a:lvl2pPr lvl="1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6"/>
          <p:cNvSpPr txBox="1">
            <a:spLocks noGrp="1"/>
          </p:cNvSpPr>
          <p:nvPr>
            <p:ph type="title"/>
          </p:nvPr>
        </p:nvSpPr>
        <p:spPr>
          <a:xfrm>
            <a:off x="3018600" y="553075"/>
            <a:ext cx="3106800" cy="10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27" name="Google Shape;127;p16"/>
          <p:cNvSpPr txBox="1">
            <a:spLocks noGrp="1"/>
          </p:cNvSpPr>
          <p:nvPr>
            <p:ph type="subTitle" idx="1"/>
          </p:nvPr>
        </p:nvSpPr>
        <p:spPr>
          <a:xfrm>
            <a:off x="3018600" y="2834950"/>
            <a:ext cx="3106800" cy="183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16"/>
          <p:cNvSpPr/>
          <p:nvPr/>
        </p:nvSpPr>
        <p:spPr>
          <a:xfrm rot="10643912" flipH="1">
            <a:off x="1643120" y="-812891"/>
            <a:ext cx="9759623" cy="3552594"/>
          </a:xfrm>
          <a:custGeom>
            <a:avLst/>
            <a:gdLst/>
            <a:ahLst/>
            <a:cxnLst/>
            <a:rect l="l" t="t" r="r" b="b"/>
            <a:pathLst>
              <a:path w="274713" h="156651" extrusionOk="0">
                <a:moveTo>
                  <a:pt x="1" y="156650"/>
                </a:moveTo>
                <a:lnTo>
                  <a:pt x="274713" y="156650"/>
                </a:lnTo>
                <a:lnTo>
                  <a:pt x="274713" y="1"/>
                </a:lnTo>
                <a:cubicBezTo>
                  <a:pt x="188970" y="132455"/>
                  <a:pt x="75677" y="78193"/>
                  <a:pt x="1" y="156650"/>
                </a:cubicBezTo>
                <a:close/>
              </a:path>
            </a:pathLst>
          </a:custGeom>
          <a:solidFill>
            <a:schemeClr val="dk2">
              <a:alpha val="468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16"/>
          <p:cNvSpPr/>
          <p:nvPr/>
        </p:nvSpPr>
        <p:spPr>
          <a:xfrm rot="10380898" flipH="1">
            <a:off x="2550050" y="-688654"/>
            <a:ext cx="8700102" cy="3434477"/>
          </a:xfrm>
          <a:custGeom>
            <a:avLst/>
            <a:gdLst/>
            <a:ahLst/>
            <a:cxnLst/>
            <a:rect l="l" t="t" r="r" b="b"/>
            <a:pathLst>
              <a:path w="221112" h="72454" extrusionOk="0">
                <a:moveTo>
                  <a:pt x="221112" y="442"/>
                </a:moveTo>
                <a:cubicBezTo>
                  <a:pt x="218816" y="178"/>
                  <a:pt x="216520" y="1"/>
                  <a:pt x="214268" y="1"/>
                </a:cubicBezTo>
                <a:cubicBezTo>
                  <a:pt x="155193" y="1"/>
                  <a:pt x="135237" y="72454"/>
                  <a:pt x="0" y="72454"/>
                </a:cubicBezTo>
                <a:lnTo>
                  <a:pt x="221112" y="72454"/>
                </a:lnTo>
                <a:close/>
              </a:path>
            </a:pathLst>
          </a:custGeom>
          <a:solidFill>
            <a:schemeClr val="dk2">
              <a:alpha val="6875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16"/>
          <p:cNvSpPr/>
          <p:nvPr/>
        </p:nvSpPr>
        <p:spPr>
          <a:xfrm rot="-156088" flipH="1">
            <a:off x="-557930" y="1966665"/>
            <a:ext cx="9759623" cy="3552594"/>
          </a:xfrm>
          <a:custGeom>
            <a:avLst/>
            <a:gdLst/>
            <a:ahLst/>
            <a:cxnLst/>
            <a:rect l="l" t="t" r="r" b="b"/>
            <a:pathLst>
              <a:path w="274713" h="156651" extrusionOk="0">
                <a:moveTo>
                  <a:pt x="1" y="156650"/>
                </a:moveTo>
                <a:lnTo>
                  <a:pt x="274713" y="156650"/>
                </a:lnTo>
                <a:lnTo>
                  <a:pt x="274713" y="1"/>
                </a:lnTo>
                <a:cubicBezTo>
                  <a:pt x="188970" y="132455"/>
                  <a:pt x="75677" y="78193"/>
                  <a:pt x="1" y="156650"/>
                </a:cubicBezTo>
                <a:close/>
              </a:path>
            </a:pathLst>
          </a:custGeom>
          <a:solidFill>
            <a:schemeClr val="dk2">
              <a:alpha val="468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16"/>
          <p:cNvSpPr/>
          <p:nvPr/>
        </p:nvSpPr>
        <p:spPr>
          <a:xfrm rot="-419102" flipH="1">
            <a:off x="-405340" y="1960546"/>
            <a:ext cx="8700102" cy="3434477"/>
          </a:xfrm>
          <a:custGeom>
            <a:avLst/>
            <a:gdLst/>
            <a:ahLst/>
            <a:cxnLst/>
            <a:rect l="l" t="t" r="r" b="b"/>
            <a:pathLst>
              <a:path w="221112" h="72454" extrusionOk="0">
                <a:moveTo>
                  <a:pt x="221112" y="442"/>
                </a:moveTo>
                <a:cubicBezTo>
                  <a:pt x="218816" y="178"/>
                  <a:pt x="216520" y="1"/>
                  <a:pt x="214268" y="1"/>
                </a:cubicBezTo>
                <a:cubicBezTo>
                  <a:pt x="155193" y="1"/>
                  <a:pt x="135237" y="72454"/>
                  <a:pt x="0" y="72454"/>
                </a:cubicBezTo>
                <a:lnTo>
                  <a:pt x="221112" y="72454"/>
                </a:lnTo>
                <a:close/>
              </a:path>
            </a:pathLst>
          </a:custGeom>
          <a:solidFill>
            <a:schemeClr val="dk2">
              <a:alpha val="6875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Josefin Sans Medium"/>
              <a:buNone/>
              <a:defRPr sz="2800">
                <a:solidFill>
                  <a:schemeClr val="dk1"/>
                </a:solidFill>
                <a:latin typeface="Josefin Sans Medium"/>
                <a:ea typeface="Josefin Sans Medium"/>
                <a:cs typeface="Josefin Sans Medium"/>
                <a:sym typeface="Josefi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  <a:defRPr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3" r:id="rId4"/>
    <p:sldLayoutId id="2147483658" r:id="rId5"/>
    <p:sldLayoutId id="2147483659" r:id="rId6"/>
    <p:sldLayoutId id="2147483660" r:id="rId7"/>
    <p:sldLayoutId id="2147483661" r:id="rId8"/>
    <p:sldLayoutId id="2147483662" r:id="rId9"/>
    <p:sldLayoutId id="2147483669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8" name="Google Shape;538;p66"/>
          <p:cNvPicPr preferRelativeResize="0"/>
          <p:nvPr/>
        </p:nvPicPr>
        <p:blipFill rotWithShape="1">
          <a:blip r:embed="rId3">
            <a:alphaModFix/>
          </a:blip>
          <a:srcRect r="25622"/>
          <a:stretch/>
        </p:blipFill>
        <p:spPr>
          <a:xfrm>
            <a:off x="0" y="2275"/>
            <a:ext cx="6800950" cy="5138950"/>
          </a:xfrm>
          <a:prstGeom prst="rect">
            <a:avLst/>
          </a:prstGeom>
          <a:noFill/>
          <a:ln>
            <a:noFill/>
          </a:ln>
        </p:spPr>
      </p:pic>
      <p:sp>
        <p:nvSpPr>
          <p:cNvPr id="539" name="Google Shape;539;p66"/>
          <p:cNvSpPr/>
          <p:nvPr/>
        </p:nvSpPr>
        <p:spPr>
          <a:xfrm rot="212052" flipH="1">
            <a:off x="-2234994" y="3080759"/>
            <a:ext cx="6640079" cy="2813324"/>
          </a:xfrm>
          <a:custGeom>
            <a:avLst/>
            <a:gdLst/>
            <a:ahLst/>
            <a:cxnLst/>
            <a:rect l="l" t="t" r="r" b="b"/>
            <a:pathLst>
              <a:path w="274713" h="156651" extrusionOk="0">
                <a:moveTo>
                  <a:pt x="1" y="156650"/>
                </a:moveTo>
                <a:lnTo>
                  <a:pt x="274713" y="156650"/>
                </a:lnTo>
                <a:lnTo>
                  <a:pt x="274713" y="1"/>
                </a:lnTo>
                <a:cubicBezTo>
                  <a:pt x="188970" y="132455"/>
                  <a:pt x="75677" y="78193"/>
                  <a:pt x="1" y="156650"/>
                </a:cubicBezTo>
                <a:close/>
              </a:path>
            </a:pathLst>
          </a:custGeom>
          <a:solidFill>
            <a:schemeClr val="dk2">
              <a:alpha val="468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40" name="Google Shape;540;p66"/>
          <p:cNvGrpSpPr/>
          <p:nvPr/>
        </p:nvGrpSpPr>
        <p:grpSpPr>
          <a:xfrm rot="384094" flipH="1">
            <a:off x="695240" y="-703371"/>
            <a:ext cx="8731983" cy="6154719"/>
            <a:chOff x="269813" y="-541588"/>
            <a:chExt cx="8731675" cy="6154502"/>
          </a:xfrm>
        </p:grpSpPr>
        <p:sp>
          <p:nvSpPr>
            <p:cNvPr id="541" name="Google Shape;541;p66"/>
            <p:cNvSpPr/>
            <p:nvPr/>
          </p:nvSpPr>
          <p:spPr>
            <a:xfrm rot="-419981">
              <a:off x="695537" y="-72471"/>
              <a:ext cx="8018021" cy="5216267"/>
            </a:xfrm>
            <a:custGeom>
              <a:avLst/>
              <a:gdLst/>
              <a:ahLst/>
              <a:cxnLst/>
              <a:rect l="l" t="t" r="r" b="b"/>
              <a:pathLst>
                <a:path w="284249" h="184907" extrusionOk="0">
                  <a:moveTo>
                    <a:pt x="56382" y="184907"/>
                  </a:moveTo>
                  <a:lnTo>
                    <a:pt x="80709" y="184907"/>
                  </a:lnTo>
                  <a:cubicBezTo>
                    <a:pt x="149321" y="184907"/>
                    <a:pt x="147776" y="574"/>
                    <a:pt x="284249" y="574"/>
                  </a:cubicBezTo>
                  <a:lnTo>
                    <a:pt x="284249" y="0"/>
                  </a:lnTo>
                  <a:lnTo>
                    <a:pt x="0" y="0"/>
                  </a:lnTo>
                  <a:lnTo>
                    <a:pt x="0" y="165392"/>
                  </a:lnTo>
                  <a:cubicBezTo>
                    <a:pt x="19118" y="170248"/>
                    <a:pt x="37529" y="181110"/>
                    <a:pt x="56382" y="184907"/>
                  </a:cubicBezTo>
                  <a:close/>
                </a:path>
              </a:pathLst>
            </a:custGeom>
            <a:solidFill>
              <a:schemeClr val="dk2">
                <a:alpha val="468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66"/>
            <p:cNvSpPr/>
            <p:nvPr/>
          </p:nvSpPr>
          <p:spPr>
            <a:xfrm>
              <a:off x="269813" y="-72500"/>
              <a:ext cx="8017954" cy="5623946"/>
            </a:xfrm>
            <a:custGeom>
              <a:avLst/>
              <a:gdLst/>
              <a:ahLst/>
              <a:cxnLst/>
              <a:rect l="l" t="t" r="r" b="b"/>
              <a:pathLst>
                <a:path w="284249" h="184907" extrusionOk="0">
                  <a:moveTo>
                    <a:pt x="56382" y="184907"/>
                  </a:moveTo>
                  <a:lnTo>
                    <a:pt x="80709" y="184907"/>
                  </a:lnTo>
                  <a:cubicBezTo>
                    <a:pt x="149321" y="184907"/>
                    <a:pt x="147776" y="574"/>
                    <a:pt x="284249" y="574"/>
                  </a:cubicBezTo>
                  <a:lnTo>
                    <a:pt x="284249" y="0"/>
                  </a:lnTo>
                  <a:lnTo>
                    <a:pt x="0" y="0"/>
                  </a:lnTo>
                  <a:lnTo>
                    <a:pt x="0" y="165392"/>
                  </a:lnTo>
                  <a:cubicBezTo>
                    <a:pt x="19118" y="170248"/>
                    <a:pt x="37529" y="181110"/>
                    <a:pt x="56382" y="1849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3" name="Google Shape;543;p66"/>
          <p:cNvSpPr txBox="1">
            <a:spLocks noGrp="1"/>
          </p:cNvSpPr>
          <p:nvPr>
            <p:ph type="subTitle" idx="1"/>
          </p:nvPr>
        </p:nvSpPr>
        <p:spPr>
          <a:xfrm rot="10800000" flipV="1">
            <a:off x="6332742" y="3507111"/>
            <a:ext cx="2538900" cy="107534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Shivangi Dubey</a:t>
            </a:r>
            <a:br>
              <a:rPr lang="en-US" dirty="0"/>
            </a:br>
            <a:r>
              <a:rPr lang="en-US" dirty="0"/>
              <a:t>Neha Kujur</a:t>
            </a:r>
            <a:br>
              <a:rPr lang="en-US" dirty="0"/>
            </a:br>
            <a:r>
              <a:rPr lang="en-US" dirty="0"/>
              <a:t>Ayush Kumar</a:t>
            </a:r>
            <a:br>
              <a:rPr lang="en-US" dirty="0"/>
            </a:br>
            <a:r>
              <a:rPr lang="en-US" dirty="0"/>
              <a:t>Jagrat Patel</a:t>
            </a:r>
            <a:endParaRPr dirty="0"/>
          </a:p>
        </p:txBody>
      </p:sp>
      <p:sp>
        <p:nvSpPr>
          <p:cNvPr id="544" name="Google Shape;544;p66"/>
          <p:cNvSpPr txBox="1">
            <a:spLocks noGrp="1"/>
          </p:cNvSpPr>
          <p:nvPr>
            <p:ph type="ctrTitle" idx="2"/>
          </p:nvPr>
        </p:nvSpPr>
        <p:spPr>
          <a:xfrm>
            <a:off x="5632100" y="1110606"/>
            <a:ext cx="3288380" cy="17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 dirty="0"/>
              <a:t>Hotel</a:t>
            </a:r>
            <a:br>
              <a:rPr lang="en" sz="4200" dirty="0"/>
            </a:br>
            <a:r>
              <a:rPr lang="en" sz="4200" dirty="0"/>
              <a:t>Mangement</a:t>
            </a:r>
            <a:br>
              <a:rPr lang="en" sz="4200" dirty="0"/>
            </a:br>
            <a:r>
              <a:rPr lang="en" sz="4200" dirty="0"/>
              <a:t>System</a:t>
            </a:r>
            <a:r>
              <a:rPr lang="en" sz="3400" b="0" dirty="0">
                <a:latin typeface="Josefin Sans Medium"/>
                <a:ea typeface="Josefin Sans Medium"/>
                <a:cs typeface="Josefin Sans Medium"/>
                <a:sym typeface="Josefin Sans Medium"/>
              </a:rPr>
              <a:t> 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42674D2D-8BBC-53A0-AEF5-D5DD32D20A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8300" y="2278415"/>
            <a:ext cx="2567400" cy="586670"/>
          </a:xfrm>
        </p:spPr>
        <p:txBody>
          <a:bodyPr/>
          <a:lstStyle/>
          <a:p>
            <a:pPr algn="ctr"/>
            <a:r>
              <a:rPr lang="en-US" dirty="0"/>
              <a:t>Thank You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257252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67"/>
          <p:cNvSpPr txBox="1">
            <a:spLocks noGrp="1"/>
          </p:cNvSpPr>
          <p:nvPr>
            <p:ph type="title"/>
          </p:nvPr>
        </p:nvSpPr>
        <p:spPr>
          <a:xfrm>
            <a:off x="720000" y="548640"/>
            <a:ext cx="7704000" cy="59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Introduction </a:t>
            </a:r>
            <a:endParaRPr dirty="0"/>
          </a:p>
        </p:txBody>
      </p:sp>
      <p:sp>
        <p:nvSpPr>
          <p:cNvPr id="550" name="Google Shape;550;p67"/>
          <p:cNvSpPr txBox="1">
            <a:spLocks noGrp="1"/>
          </p:cNvSpPr>
          <p:nvPr>
            <p:ph type="body" idx="1"/>
          </p:nvPr>
        </p:nvSpPr>
        <p:spPr>
          <a:xfrm>
            <a:off x="719950" y="1103354"/>
            <a:ext cx="4156850" cy="35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dirty="0"/>
              <a:t>The Hotel Booking System (HBS) is a C++-based software designed to streamline hotel operations using object-oriented principles. It automates tasks like bookings, guest management, billing, and room allocation, enhancing efficiency and accuracy. With features like error handling and a user-friendly interface, HBS modernizes hospitality management while reducing staff workload and errors.</a:t>
            </a:r>
            <a:endParaRPr sz="1200" dirty="0">
              <a:solidFill>
                <a:schemeClr val="dk2"/>
              </a:solidFill>
              <a:highlight>
                <a:schemeClr val="lt1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sz="1200" dirty="0"/>
          </a:p>
        </p:txBody>
      </p:sp>
      <p:pic>
        <p:nvPicPr>
          <p:cNvPr id="1026" name="Picture 2" descr="204,500+ Luxury Hotel Exterior Stock Photos, Pictures &amp; Royalty-Free Images  - iStock | Luxury hotel lobby, Hotel lobby, Luxury hotel room">
            <a:extLst>
              <a:ext uri="{FF2B5EF4-FFF2-40B4-BE49-F238E27FC236}">
                <a16:creationId xmlns:a16="http://schemas.microsoft.com/office/drawing/2014/main" id="{58EC68D3-7060-5298-1573-015AA83C16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240" y="1022437"/>
            <a:ext cx="3931920" cy="3748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68"/>
          <p:cNvSpPr txBox="1">
            <a:spLocks noGrp="1"/>
          </p:cNvSpPr>
          <p:nvPr>
            <p:ph type="title"/>
          </p:nvPr>
        </p:nvSpPr>
        <p:spPr>
          <a:xfrm>
            <a:off x="884110" y="534395"/>
            <a:ext cx="3774000" cy="101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Abstract</a:t>
            </a:r>
            <a:endParaRPr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E1EF323-4B7A-F8E9-768E-543082058425}"/>
              </a:ext>
            </a:extLst>
          </p:cNvPr>
          <p:cNvSpPr txBox="1"/>
          <p:nvPr/>
        </p:nvSpPr>
        <p:spPr>
          <a:xfrm>
            <a:off x="995680" y="1442720"/>
            <a:ext cx="737616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pPr>
              <a:buFont typeface="+mj-lt"/>
              <a:buAutoNum type="arabicPeriod"/>
            </a:pPr>
            <a:r>
              <a:rPr lang="en-US" b="1" dirty="0"/>
              <a:t>Streamlined Reservation Process</a:t>
            </a:r>
            <a:r>
              <a:rPr lang="en-US" dirty="0"/>
              <a:t>: The system enables customers to choose room types, specify guest details, and book multiple rooms for varying durations, enhancing convenience and operational efficiency.</a:t>
            </a:r>
          </a:p>
          <a:p>
            <a:pPr>
              <a:buFont typeface="+mj-lt"/>
              <a:buAutoNum type="arabicPeriod"/>
            </a:pPr>
            <a:endParaRPr lang="en-US" dirty="0"/>
          </a:p>
          <a:p>
            <a:pPr>
              <a:buFont typeface="+mj-lt"/>
              <a:buAutoNum type="arabicPeriod"/>
            </a:pPr>
            <a:r>
              <a:rPr lang="en-US" b="1" dirty="0"/>
              <a:t>Secure Data Management</a:t>
            </a:r>
            <a:r>
              <a:rPr lang="en-US" dirty="0"/>
              <a:t>: It collects and manages personal information like phone numbers, IDs, and addresses, ensuring accurate records and data security.</a:t>
            </a:r>
          </a:p>
          <a:p>
            <a:pPr>
              <a:buFont typeface="+mj-lt"/>
              <a:buAutoNum type="arabicPeriod"/>
            </a:pPr>
            <a:endParaRPr lang="en-US" dirty="0"/>
          </a:p>
          <a:p>
            <a:pPr>
              <a:buFont typeface="+mj-lt"/>
              <a:buAutoNum type="arabicPeriod"/>
            </a:pPr>
            <a:r>
              <a:rPr lang="en-US" b="1" dirty="0"/>
              <a:t>User-Friendly Interface</a:t>
            </a:r>
            <a:r>
              <a:rPr lang="en-US" dirty="0"/>
              <a:t>: The intuitive design reduces errors, minimizes manual effort for staff, and provides personalized customer offers for frequent guests.</a:t>
            </a:r>
          </a:p>
          <a:p>
            <a:pPr>
              <a:buFont typeface="+mj-lt"/>
              <a:buAutoNum type="arabicPeriod"/>
            </a:pPr>
            <a:endParaRPr lang="en-US" dirty="0"/>
          </a:p>
          <a:p>
            <a:pPr>
              <a:buFont typeface="+mj-lt"/>
              <a:buAutoNum type="arabicPeriod"/>
            </a:pPr>
            <a:r>
              <a:rPr lang="en-US" b="1" dirty="0"/>
              <a:t>Scalable and Modern Solution</a:t>
            </a:r>
            <a:r>
              <a:rPr lang="en-US" dirty="0"/>
              <a:t>: Leveraging advanced programming and database techniques, the system delivers a reliable, adaptable solution for hotels of all sizes, boosting customer satisfaction and operational reliability.</a:t>
            </a:r>
          </a:p>
          <a:p>
            <a:endParaRPr lang="en-IN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69"/>
          <p:cNvSpPr txBox="1">
            <a:spLocks noGrp="1"/>
          </p:cNvSpPr>
          <p:nvPr>
            <p:ph type="title"/>
          </p:nvPr>
        </p:nvSpPr>
        <p:spPr>
          <a:xfrm>
            <a:off x="1998000" y="552525"/>
            <a:ext cx="5148000" cy="101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Project Specification</a:t>
            </a:r>
            <a:endParaRPr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1D6D843-AB70-A72F-94DD-DB5D6F692518}"/>
              </a:ext>
            </a:extLst>
          </p:cNvPr>
          <p:cNvSpPr txBox="1"/>
          <p:nvPr/>
        </p:nvSpPr>
        <p:spPr>
          <a:xfrm>
            <a:off x="843280" y="1483360"/>
            <a:ext cx="303784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Avenir Next LT Pro Light" panose="020B0304020202020204" pitchFamily="34" charset="0"/>
              </a:rPr>
              <a:t>Application Area : Hotel </a:t>
            </a:r>
            <a:br>
              <a:rPr lang="en-US" dirty="0">
                <a:latin typeface="Avenir Next LT Pro Light" panose="020B0304020202020204" pitchFamily="34" charset="0"/>
              </a:rPr>
            </a:br>
            <a:br>
              <a:rPr lang="en-US" dirty="0">
                <a:latin typeface="Avenir Next LT Pro Light" panose="020B0304020202020204" pitchFamily="34" charset="0"/>
              </a:rPr>
            </a:br>
            <a:br>
              <a:rPr lang="en-US" dirty="0">
                <a:latin typeface="Avenir Next LT Pro Light" panose="020B0304020202020204" pitchFamily="34" charset="0"/>
              </a:rPr>
            </a:br>
            <a:r>
              <a:rPr lang="en-US" sz="1800" dirty="0">
                <a:latin typeface="Avenir Next LT Pro Light" panose="020B0304020202020204" pitchFamily="34" charset="0"/>
              </a:rPr>
              <a:t>End user : Customer</a:t>
            </a:r>
            <a:endParaRPr lang="en-IN" sz="1800" dirty="0">
              <a:latin typeface="Avenir Next LT Pro Light" panose="020B03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6954F9B-20F7-9153-C354-15BA24AF3D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2399" y="1361440"/>
            <a:ext cx="4660265" cy="36601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D991EFD-2B64-E8B3-32C9-77783DD32402}"/>
              </a:ext>
            </a:extLst>
          </p:cNvPr>
          <p:cNvSpPr txBox="1"/>
          <p:nvPr/>
        </p:nvSpPr>
        <p:spPr>
          <a:xfrm>
            <a:off x="0" y="-965201"/>
            <a:ext cx="50698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Data Dictionary</a:t>
            </a:r>
            <a:endParaRPr lang="en-IN" sz="3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A4C49F-EA4D-1494-43C1-F9243F0ECC64}"/>
              </a:ext>
            </a:extLst>
          </p:cNvPr>
          <p:cNvSpPr txBox="1"/>
          <p:nvPr/>
        </p:nvSpPr>
        <p:spPr>
          <a:xfrm>
            <a:off x="360680" y="1320800"/>
            <a:ext cx="842264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ptos Display" panose="020B0004020202020204" pitchFamily="34" charset="0"/>
              </a:rPr>
              <a:t>Class :  </a:t>
            </a:r>
            <a:r>
              <a:rPr lang="en-US" dirty="0" err="1">
                <a:latin typeface="Aptos Display" panose="020B0004020202020204" pitchFamily="34" charset="0"/>
              </a:rPr>
              <a:t>CustomerInfo</a:t>
            </a:r>
            <a:br>
              <a:rPr lang="en-US" dirty="0">
                <a:latin typeface="Aptos Display" panose="020B0004020202020204" pitchFamily="34" charset="0"/>
              </a:rPr>
            </a:br>
            <a:r>
              <a:rPr lang="en-US" dirty="0">
                <a:latin typeface="Aptos Display" panose="020B0004020202020204" pitchFamily="34" charset="0"/>
              </a:rPr>
              <a:t>                Room</a:t>
            </a:r>
            <a:br>
              <a:rPr lang="en-US" dirty="0">
                <a:latin typeface="Aptos Display" panose="020B0004020202020204" pitchFamily="34" charset="0"/>
              </a:rPr>
            </a:br>
            <a:r>
              <a:rPr lang="en-US" dirty="0">
                <a:latin typeface="Aptos Display" panose="020B0004020202020204" pitchFamily="34" charset="0"/>
              </a:rPr>
              <a:t>                </a:t>
            </a:r>
            <a:r>
              <a:rPr lang="en-US" dirty="0" err="1">
                <a:latin typeface="Aptos Display" panose="020B0004020202020204" pitchFamily="34" charset="0"/>
              </a:rPr>
              <a:t>DeluxeRoom</a:t>
            </a:r>
            <a:br>
              <a:rPr lang="en-US" dirty="0">
                <a:latin typeface="Aptos Display" panose="020B0004020202020204" pitchFamily="34" charset="0"/>
              </a:rPr>
            </a:br>
            <a:r>
              <a:rPr lang="en-US" dirty="0">
                <a:latin typeface="Aptos Display" panose="020B0004020202020204" pitchFamily="34" charset="0"/>
              </a:rPr>
              <a:t>                Customer</a:t>
            </a:r>
            <a:br>
              <a:rPr lang="en-US" dirty="0">
                <a:latin typeface="Aptos Display" panose="020B0004020202020204" pitchFamily="34" charset="0"/>
              </a:rPr>
            </a:br>
            <a:r>
              <a:rPr lang="en-US" dirty="0">
                <a:latin typeface="Aptos Display" panose="020B0004020202020204" pitchFamily="34" charset="0"/>
              </a:rPr>
              <a:t>                Hotel</a:t>
            </a:r>
            <a:br>
              <a:rPr lang="en-US" dirty="0">
                <a:latin typeface="Aptos Display" panose="020B0004020202020204" pitchFamily="34" charset="0"/>
              </a:rPr>
            </a:br>
            <a:r>
              <a:rPr lang="en-US" dirty="0">
                <a:latin typeface="Aptos Display" panose="020B0004020202020204" pitchFamily="34" charset="0"/>
              </a:rPr>
              <a:t>             </a:t>
            </a:r>
          </a:p>
          <a:p>
            <a:endParaRPr lang="en-US" dirty="0">
              <a:latin typeface="Aptos Display" panose="020B0004020202020204" pitchFamily="34" charset="0"/>
            </a:endParaRPr>
          </a:p>
          <a:p>
            <a:r>
              <a:rPr lang="en-US" dirty="0">
                <a:latin typeface="Aptos Display" panose="020B0004020202020204" pitchFamily="34" charset="0"/>
              </a:rPr>
              <a:t>Member Functions : </a:t>
            </a:r>
            <a:r>
              <a:rPr lang="en-US" dirty="0" err="1">
                <a:latin typeface="Aptos Display" panose="020B0004020202020204" pitchFamily="34" charset="0"/>
              </a:rPr>
              <a:t>calculateBill</a:t>
            </a:r>
            <a:r>
              <a:rPr lang="en-US" dirty="0">
                <a:latin typeface="Aptos Display" panose="020B0004020202020204" pitchFamily="34" charset="0"/>
              </a:rPr>
              <a:t>(), </a:t>
            </a:r>
            <a:r>
              <a:rPr lang="en-US" dirty="0" err="1">
                <a:latin typeface="Aptos Display" panose="020B0004020202020204" pitchFamily="34" charset="0"/>
              </a:rPr>
              <a:t>displayRoomInfo</a:t>
            </a:r>
            <a:r>
              <a:rPr lang="en-US" dirty="0">
                <a:latin typeface="Aptos Display" panose="020B0004020202020204" pitchFamily="34" charset="0"/>
              </a:rPr>
              <a:t>(), Room(), </a:t>
            </a:r>
            <a:r>
              <a:rPr lang="en-US" dirty="0" err="1">
                <a:latin typeface="Aptos Display" panose="020B0004020202020204" pitchFamily="34" charset="0"/>
              </a:rPr>
              <a:t>displayRoomInfo</a:t>
            </a:r>
            <a:r>
              <a:rPr lang="en-US" dirty="0">
                <a:latin typeface="Aptos Display" panose="020B0004020202020204" pitchFamily="34" charset="0"/>
              </a:rPr>
              <a:t>(), </a:t>
            </a:r>
            <a:r>
              <a:rPr lang="en-US" dirty="0" err="1">
                <a:latin typeface="Aptos Display" panose="020B0004020202020204" pitchFamily="34" charset="0"/>
              </a:rPr>
              <a:t>addPoints</a:t>
            </a:r>
            <a:r>
              <a:rPr lang="en-US" dirty="0">
                <a:latin typeface="Aptos Display" panose="020B0004020202020204" pitchFamily="34" charset="0"/>
              </a:rPr>
              <a:t>(),</a:t>
            </a:r>
          </a:p>
          <a:p>
            <a:r>
              <a:rPr lang="en-US" dirty="0">
                <a:latin typeface="Aptos Display" panose="020B0004020202020204" pitchFamily="34" charset="0"/>
              </a:rPr>
              <a:t>                                           </a:t>
            </a:r>
            <a:r>
              <a:rPr lang="en-US" dirty="0" err="1">
                <a:latin typeface="Aptos Display" panose="020B0004020202020204" pitchFamily="34" charset="0"/>
              </a:rPr>
              <a:t>setBookingDate</a:t>
            </a:r>
            <a:r>
              <a:rPr lang="en-US" dirty="0">
                <a:latin typeface="Aptos Display" panose="020B0004020202020204" pitchFamily="34" charset="0"/>
              </a:rPr>
              <a:t>(), </a:t>
            </a:r>
            <a:r>
              <a:rPr lang="en-US" dirty="0" err="1">
                <a:latin typeface="Aptos Display" panose="020B0004020202020204" pitchFamily="34" charset="0"/>
              </a:rPr>
              <a:t>displayCustomerInfo</a:t>
            </a:r>
            <a:r>
              <a:rPr lang="en-US" dirty="0">
                <a:latin typeface="Aptos Display" panose="020B0004020202020204" pitchFamily="34" charset="0"/>
              </a:rPr>
              <a:t>(), </a:t>
            </a:r>
            <a:r>
              <a:rPr lang="en-US" dirty="0" err="1">
                <a:latin typeface="Aptos Display" panose="020B0004020202020204" pitchFamily="34" charset="0"/>
              </a:rPr>
              <a:t>checkOffers</a:t>
            </a:r>
            <a:r>
              <a:rPr lang="en-US" dirty="0">
                <a:latin typeface="Aptos Display" panose="020B0004020202020204" pitchFamily="34" charset="0"/>
              </a:rPr>
              <a:t>(), </a:t>
            </a:r>
            <a:r>
              <a:rPr lang="en-US" dirty="0" err="1">
                <a:latin typeface="Aptos Display" panose="020B0004020202020204" pitchFamily="34" charset="0"/>
              </a:rPr>
              <a:t>displayAllRooms</a:t>
            </a:r>
            <a:r>
              <a:rPr lang="en-US" dirty="0">
                <a:latin typeface="Aptos Display" panose="020B0004020202020204" pitchFamily="34" charset="0"/>
              </a:rPr>
              <a:t>(), </a:t>
            </a:r>
            <a:r>
              <a:rPr lang="en-US" dirty="0" err="1">
                <a:latin typeface="Aptos Display" panose="020B0004020202020204" pitchFamily="34" charset="0"/>
              </a:rPr>
              <a:t>bookRoom</a:t>
            </a:r>
            <a:r>
              <a:rPr lang="en-US" dirty="0">
                <a:latin typeface="Aptos Display" panose="020B0004020202020204" pitchFamily="34" charset="0"/>
              </a:rPr>
              <a:t>(),</a:t>
            </a:r>
          </a:p>
          <a:p>
            <a:r>
              <a:rPr lang="en-US" dirty="0">
                <a:latin typeface="Aptos Display" panose="020B0004020202020204" pitchFamily="34" charset="0"/>
              </a:rPr>
              <a:t>                                           </a:t>
            </a:r>
            <a:r>
              <a:rPr lang="en-US" dirty="0" err="1">
                <a:latin typeface="Aptos Display" panose="020B0004020202020204" pitchFamily="34" charset="0"/>
              </a:rPr>
              <a:t>checkCustomerOffersById</a:t>
            </a:r>
            <a:r>
              <a:rPr lang="en-US" dirty="0">
                <a:latin typeface="Aptos Display" panose="020B0004020202020204" pitchFamily="34" charset="0"/>
              </a:rPr>
              <a:t>()</a:t>
            </a:r>
          </a:p>
          <a:p>
            <a:endParaRPr lang="en-US" dirty="0">
              <a:latin typeface="Aptos Display" panose="020B0004020202020204" pitchFamily="34" charset="0"/>
            </a:endParaRPr>
          </a:p>
          <a:p>
            <a:endParaRPr lang="en-US" dirty="0">
              <a:latin typeface="Aptos Display" panose="020B0004020202020204" pitchFamily="34" charset="0"/>
            </a:endParaRPr>
          </a:p>
          <a:p>
            <a:br>
              <a:rPr lang="en-US" dirty="0"/>
            </a:br>
            <a:r>
              <a:rPr lang="en-US" dirty="0"/>
              <a:t>        </a:t>
            </a:r>
            <a:br>
              <a:rPr lang="en-US" dirty="0"/>
            </a:br>
            <a:r>
              <a:rPr lang="en-US" dirty="0"/>
              <a:t>              </a:t>
            </a:r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A92F71-8EE0-B676-E91E-B6CB80781707}"/>
              </a:ext>
            </a:extLst>
          </p:cNvPr>
          <p:cNvSpPr txBox="1"/>
          <p:nvPr/>
        </p:nvSpPr>
        <p:spPr>
          <a:xfrm>
            <a:off x="2326640" y="498713"/>
            <a:ext cx="449072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effectLst/>
                <a:latin typeface="Stencil" panose="040409050D0802020404" pitchFamily="82" charset="0"/>
                <a:ea typeface="Courier New" panose="02070309020205020404" pitchFamily="49" charset="0"/>
              </a:rPr>
              <a:t>DATA</a:t>
            </a:r>
            <a:r>
              <a:rPr lang="en-US" sz="2800" spc="-15" dirty="0">
                <a:effectLst/>
                <a:latin typeface="Stencil" panose="040409050D0802020404" pitchFamily="82" charset="0"/>
                <a:ea typeface="Courier New" panose="02070309020205020404" pitchFamily="49" charset="0"/>
              </a:rPr>
              <a:t> </a:t>
            </a:r>
            <a:r>
              <a:rPr lang="en-US" sz="2800" spc="-10" dirty="0">
                <a:effectLst/>
                <a:latin typeface="Stencil" panose="040409050D0802020404" pitchFamily="82" charset="0"/>
                <a:ea typeface="Courier New" panose="02070309020205020404" pitchFamily="49" charset="0"/>
              </a:rPr>
              <a:t>DICTIONARY:</a:t>
            </a:r>
            <a:br>
              <a:rPr lang="en-IN" sz="2800" dirty="0"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</a:br>
            <a:endParaRPr lang="en-IN" sz="28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A33E1C4-FF3D-0041-D3FC-EA237F5741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1432" y="2056593"/>
            <a:ext cx="6261135" cy="103031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4CA9D83-7AD6-EADC-0977-B0621B77E3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6770" y="193040"/>
            <a:ext cx="4950460" cy="495046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72"/>
          <p:cNvSpPr/>
          <p:nvPr/>
        </p:nvSpPr>
        <p:spPr>
          <a:xfrm rot="-212052">
            <a:off x="3907225" y="3080759"/>
            <a:ext cx="6640079" cy="2813324"/>
          </a:xfrm>
          <a:custGeom>
            <a:avLst/>
            <a:gdLst/>
            <a:ahLst/>
            <a:cxnLst/>
            <a:rect l="l" t="t" r="r" b="b"/>
            <a:pathLst>
              <a:path w="274713" h="156651" extrusionOk="0">
                <a:moveTo>
                  <a:pt x="1" y="156650"/>
                </a:moveTo>
                <a:lnTo>
                  <a:pt x="274713" y="156650"/>
                </a:lnTo>
                <a:lnTo>
                  <a:pt x="274713" y="1"/>
                </a:lnTo>
                <a:cubicBezTo>
                  <a:pt x="188970" y="132455"/>
                  <a:pt x="75677" y="78193"/>
                  <a:pt x="1" y="156650"/>
                </a:cubicBezTo>
                <a:close/>
              </a:path>
            </a:pathLst>
          </a:custGeom>
          <a:solidFill>
            <a:schemeClr val="dk2">
              <a:alpha val="468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08" name="Google Shape;608;p72"/>
          <p:cNvGrpSpPr/>
          <p:nvPr/>
        </p:nvGrpSpPr>
        <p:grpSpPr>
          <a:xfrm>
            <a:off x="1202250" y="-541588"/>
            <a:ext cx="8443745" cy="5623946"/>
            <a:chOff x="1202250" y="-72500"/>
            <a:chExt cx="8443745" cy="5623946"/>
          </a:xfrm>
        </p:grpSpPr>
        <p:sp>
          <p:nvSpPr>
            <p:cNvPr id="609" name="Google Shape;609;p72"/>
            <p:cNvSpPr/>
            <p:nvPr/>
          </p:nvSpPr>
          <p:spPr>
            <a:xfrm rot="21180019">
              <a:off x="1627974" y="-72471"/>
              <a:ext cx="8018021" cy="5216267"/>
            </a:xfrm>
            <a:custGeom>
              <a:avLst/>
              <a:gdLst/>
              <a:ahLst/>
              <a:cxnLst/>
              <a:rect l="l" t="t" r="r" b="b"/>
              <a:pathLst>
                <a:path w="284249" h="184907" extrusionOk="0">
                  <a:moveTo>
                    <a:pt x="56382" y="184907"/>
                  </a:moveTo>
                  <a:lnTo>
                    <a:pt x="80709" y="184907"/>
                  </a:lnTo>
                  <a:cubicBezTo>
                    <a:pt x="149321" y="184907"/>
                    <a:pt x="147776" y="574"/>
                    <a:pt x="284249" y="574"/>
                  </a:cubicBezTo>
                  <a:lnTo>
                    <a:pt x="284249" y="0"/>
                  </a:lnTo>
                  <a:lnTo>
                    <a:pt x="0" y="0"/>
                  </a:lnTo>
                  <a:lnTo>
                    <a:pt x="0" y="165392"/>
                  </a:lnTo>
                  <a:cubicBezTo>
                    <a:pt x="19118" y="170248"/>
                    <a:pt x="37529" y="181110"/>
                    <a:pt x="56382" y="184907"/>
                  </a:cubicBezTo>
                  <a:close/>
                </a:path>
              </a:pathLst>
            </a:custGeom>
            <a:solidFill>
              <a:schemeClr val="dk2">
                <a:alpha val="468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72"/>
            <p:cNvSpPr/>
            <p:nvPr/>
          </p:nvSpPr>
          <p:spPr>
            <a:xfrm>
              <a:off x="1202250" y="-72500"/>
              <a:ext cx="8017954" cy="5623946"/>
            </a:xfrm>
            <a:custGeom>
              <a:avLst/>
              <a:gdLst/>
              <a:ahLst/>
              <a:cxnLst/>
              <a:rect l="l" t="t" r="r" b="b"/>
              <a:pathLst>
                <a:path w="284249" h="184907" extrusionOk="0">
                  <a:moveTo>
                    <a:pt x="56382" y="184907"/>
                  </a:moveTo>
                  <a:lnTo>
                    <a:pt x="80709" y="184907"/>
                  </a:lnTo>
                  <a:cubicBezTo>
                    <a:pt x="149321" y="184907"/>
                    <a:pt x="147776" y="574"/>
                    <a:pt x="284249" y="574"/>
                  </a:cubicBezTo>
                  <a:lnTo>
                    <a:pt x="284249" y="0"/>
                  </a:lnTo>
                  <a:lnTo>
                    <a:pt x="0" y="0"/>
                  </a:lnTo>
                  <a:lnTo>
                    <a:pt x="0" y="165392"/>
                  </a:lnTo>
                  <a:cubicBezTo>
                    <a:pt x="19118" y="170248"/>
                    <a:pt x="37529" y="181110"/>
                    <a:pt x="56382" y="1849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A0EAB77-C429-B9D1-F4B2-AD0B6FFB9E81}"/>
              </a:ext>
            </a:extLst>
          </p:cNvPr>
          <p:cNvSpPr txBox="1"/>
          <p:nvPr/>
        </p:nvSpPr>
        <p:spPr>
          <a:xfrm>
            <a:off x="1652373" y="245807"/>
            <a:ext cx="557489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effectLst/>
                <a:latin typeface="Stencil" panose="040409050D0802020404" pitchFamily="82" charset="0"/>
                <a:ea typeface="Courier New" panose="02070309020205020404" pitchFamily="49" charset="0"/>
              </a:rPr>
              <a:t>MENU</a:t>
            </a:r>
            <a:r>
              <a:rPr lang="en-US" sz="2800" spc="-35" dirty="0">
                <a:effectLst/>
                <a:latin typeface="Stencil" panose="040409050D0802020404" pitchFamily="82" charset="0"/>
                <a:ea typeface="Courier New" panose="02070309020205020404" pitchFamily="49" charset="0"/>
              </a:rPr>
              <a:t> </a:t>
            </a:r>
            <a:r>
              <a:rPr lang="en-US" sz="2800" dirty="0">
                <a:effectLst/>
                <a:latin typeface="Stencil" panose="040409050D0802020404" pitchFamily="82" charset="0"/>
                <a:ea typeface="Courier New" panose="02070309020205020404" pitchFamily="49" charset="0"/>
              </a:rPr>
              <a:t>CHOICES</a:t>
            </a:r>
            <a:r>
              <a:rPr lang="en-US" sz="2800" spc="-20" dirty="0">
                <a:effectLst/>
                <a:latin typeface="Stencil" panose="040409050D0802020404" pitchFamily="82" charset="0"/>
                <a:ea typeface="Courier New" panose="02070309020205020404" pitchFamily="49" charset="0"/>
              </a:rPr>
              <a:t> </a:t>
            </a:r>
            <a:r>
              <a:rPr lang="en-US" sz="2800" dirty="0">
                <a:effectLst/>
                <a:latin typeface="Stencil" panose="040409050D0802020404" pitchFamily="82" charset="0"/>
                <a:ea typeface="Courier New" panose="02070309020205020404" pitchFamily="49" charset="0"/>
              </a:rPr>
              <a:t>AND</a:t>
            </a:r>
            <a:r>
              <a:rPr lang="en-US" sz="2800" spc="-20" dirty="0">
                <a:effectLst/>
                <a:latin typeface="Stencil" panose="040409050D0802020404" pitchFamily="82" charset="0"/>
                <a:ea typeface="Courier New" panose="02070309020205020404" pitchFamily="49" charset="0"/>
              </a:rPr>
              <a:t> </a:t>
            </a:r>
            <a:r>
              <a:rPr lang="en-US" sz="2800" spc="-10" dirty="0">
                <a:effectLst/>
                <a:latin typeface="Stencil" panose="040409050D0802020404" pitchFamily="82" charset="0"/>
                <a:ea typeface="Courier New" panose="02070309020205020404" pitchFamily="49" charset="0"/>
              </a:rPr>
              <a:t>ACTIONS:</a:t>
            </a:r>
            <a:br>
              <a:rPr lang="en-IN" sz="2800" dirty="0"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</a:br>
            <a:endParaRPr lang="en-IN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FBE523-8CA7-AD3F-D113-15C8E8968DC3}"/>
              </a:ext>
            </a:extLst>
          </p:cNvPr>
          <p:cNvSpPr txBox="1"/>
          <p:nvPr/>
        </p:nvSpPr>
        <p:spPr>
          <a:xfrm>
            <a:off x="786581" y="1199914"/>
            <a:ext cx="748234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1800" dirty="0">
                <a:latin typeface="Bahnschrift" panose="020B0502040204020203" pitchFamily="34" charset="0"/>
              </a:rPr>
              <a:t>Display all rooms</a:t>
            </a:r>
          </a:p>
          <a:p>
            <a:pPr marL="342900" indent="-342900">
              <a:buAutoNum type="arabicPeriod"/>
            </a:pPr>
            <a:r>
              <a:rPr lang="en-US" sz="1800" dirty="0">
                <a:latin typeface="Bahnschrift" panose="020B0502040204020203" pitchFamily="34" charset="0"/>
              </a:rPr>
              <a:t>Book a room</a:t>
            </a:r>
          </a:p>
          <a:p>
            <a:pPr marL="342900" indent="-342900">
              <a:buAutoNum type="arabicPeriod"/>
            </a:pPr>
            <a:r>
              <a:rPr lang="en-US" sz="1800" dirty="0">
                <a:latin typeface="Bahnschrift" panose="020B0502040204020203" pitchFamily="34" charset="0"/>
              </a:rPr>
              <a:t>Display all customers</a:t>
            </a:r>
          </a:p>
          <a:p>
            <a:pPr marL="342900" indent="-342900">
              <a:buAutoNum type="arabicPeriod"/>
            </a:pPr>
            <a:r>
              <a:rPr lang="en-US" sz="1800" dirty="0">
                <a:latin typeface="Bahnschrift" panose="020B0502040204020203" pitchFamily="34" charset="0"/>
              </a:rPr>
              <a:t>Check offers for a customer by ID</a:t>
            </a:r>
          </a:p>
          <a:p>
            <a:pPr marL="342900" indent="-342900">
              <a:buAutoNum type="arabicPeriod"/>
            </a:pPr>
            <a:r>
              <a:rPr lang="en-US" sz="1800" dirty="0">
                <a:latin typeface="Bahnschrift" panose="020B0502040204020203" pitchFamily="34" charset="0"/>
              </a:rPr>
              <a:t>Exit</a:t>
            </a:r>
            <a:endParaRPr lang="en-IN" sz="1800" dirty="0">
              <a:latin typeface="Bahnschrift" panose="020B0502040204020203" pitchFamily="3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348083B-7CB5-5A6B-A887-35E152784077}"/>
              </a:ext>
            </a:extLst>
          </p:cNvPr>
          <p:cNvSpPr txBox="1"/>
          <p:nvPr/>
        </p:nvSpPr>
        <p:spPr>
          <a:xfrm>
            <a:off x="416560" y="538479"/>
            <a:ext cx="56489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/>
              <a:t>Hotel Booking System Workflow</a:t>
            </a: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181C9188-8CF1-9BD5-7CA3-E3C31AD2D9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560" y="1306475"/>
            <a:ext cx="8398453" cy="23391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1. Room Booking Process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 Prompt user for room type, number of guests, and calculate rooms needed.</a:t>
            </a:r>
          </a:p>
          <a:p>
            <a:pPr lvl="4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 Collect additional details: number of nights, contact info, and guest names.</a:t>
            </a:r>
          </a:p>
          <a:p>
            <a:pPr lvl="4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 Call </a:t>
            </a:r>
            <a:r>
              <a:rPr lang="en-US" altLang="en-US" dirty="0" err="1">
                <a:solidFill>
                  <a:schemeClr val="tx1"/>
                </a:solidFill>
                <a:latin typeface="Arial Unicode MS"/>
              </a:rPr>
              <a:t>hotel.bookRoom</a:t>
            </a:r>
            <a:r>
              <a:rPr lang="en-US" altLang="en-US" dirty="0">
                <a:solidFill>
                  <a:schemeClr val="tx1"/>
                </a:solidFill>
                <a:latin typeface="Arial Unicode MS"/>
              </a:rPr>
              <a:t>() </a:t>
            </a:r>
            <a:r>
              <a:rPr lang="en-IN" sz="1800" dirty="0"/>
              <a:t>to finalize booking</a:t>
            </a:r>
            <a:r>
              <a:rPr lang="en-IN" dirty="0"/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IN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IN" altLang="en-US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IN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ABACF474-15CA-6F7C-A770-D9F79BCEA3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560" y="2148492"/>
            <a:ext cx="8335430" cy="2862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2. Display Customer Details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457200" lvl="1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Use </a:t>
            </a:r>
            <a:r>
              <a:rPr lang="en-US" altLang="en-US" dirty="0" err="1">
                <a:solidFill>
                  <a:schemeClr val="tx1"/>
                </a:solidFill>
                <a:latin typeface="Arial Unicode MS"/>
              </a:rPr>
              <a:t>hotel.displayAllCustomers</a:t>
            </a:r>
            <a:r>
              <a:rPr lang="en-US" altLang="en-US" dirty="0">
                <a:solidFill>
                  <a:schemeClr val="tx1"/>
                </a:solidFill>
                <a:latin typeface="Arial Unicode MS"/>
              </a:rPr>
              <a:t>()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to view all current bookings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.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3. Check Customer Offers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Prompt for customer ID and display offers using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hotel.checkCustomerOffersById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()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.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4. Exit Option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Exit the program with an appropriate message when selected.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5. Error Handling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Display error messages for invalid inputs and prompt the user to retry.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E51761CA-8D8B-C519-F832-E88316C8BD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2524" y="314960"/>
            <a:ext cx="2134516" cy="711600"/>
          </a:xfrm>
        </p:spPr>
        <p:txBody>
          <a:bodyPr/>
          <a:lstStyle/>
          <a:p>
            <a:pPr algn="l"/>
            <a:r>
              <a:rPr lang="en-US" dirty="0"/>
              <a:t>Output</a:t>
            </a:r>
            <a:endParaRPr lang="en-IN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025274C-C3EA-A1EF-65C0-404B9E3D0A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DEB2E47-0EAD-01A0-BE0E-FCF37A229262}"/>
              </a:ext>
            </a:extLst>
          </p:cNvPr>
          <p:cNvSpPr txBox="1"/>
          <p:nvPr/>
        </p:nvSpPr>
        <p:spPr>
          <a:xfrm>
            <a:off x="6421120" y="24429"/>
            <a:ext cx="26314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Output</a:t>
            </a:r>
            <a:endParaRPr lang="en-IN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2104371"/>
      </p:ext>
    </p:extLst>
  </p:cSld>
  <p:clrMapOvr>
    <a:masterClrMapping/>
  </p:clrMapOvr>
</p:sld>
</file>

<file path=ppt/theme/theme1.xml><?xml version="1.0" encoding="utf-8"?>
<a:theme xmlns:a="http://schemas.openxmlformats.org/drawingml/2006/main" name="XL Hotel Marketing by Slidesgo">
  <a:themeElements>
    <a:clrScheme name="Simple Light">
      <a:dk1>
        <a:srgbClr val="000000"/>
      </a:dk1>
      <a:lt1>
        <a:srgbClr val="FFFFFF"/>
      </a:lt1>
      <a:dk2>
        <a:srgbClr val="337E90"/>
      </a:dk2>
      <a:lt2>
        <a:srgbClr val="9FC3CB"/>
      </a:lt2>
      <a:accent1>
        <a:srgbClr val="E1E7EC"/>
      </a:accent1>
      <a:accent2>
        <a:srgbClr val="212121"/>
      </a:accent2>
      <a:accent3>
        <a:srgbClr val="78909C"/>
      </a:accent3>
      <a:accent4>
        <a:srgbClr val="D7DFE5"/>
      </a:accent4>
      <a:accent5>
        <a:srgbClr val="9FC3CB"/>
      </a:accent5>
      <a:accent6>
        <a:srgbClr val="78909C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</TotalTime>
  <Words>409</Words>
  <Application>Microsoft Office PowerPoint</Application>
  <PresentationFormat>On-screen Show (16:9)</PresentationFormat>
  <Paragraphs>51</Paragraphs>
  <Slides>10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24" baseType="lpstr">
      <vt:lpstr>Stencil</vt:lpstr>
      <vt:lpstr>Lato</vt:lpstr>
      <vt:lpstr>Courier New</vt:lpstr>
      <vt:lpstr>Roboto Light</vt:lpstr>
      <vt:lpstr>Arial</vt:lpstr>
      <vt:lpstr>Arial Unicode MS</vt:lpstr>
      <vt:lpstr>Josefin Sans Medium</vt:lpstr>
      <vt:lpstr>Aptos Display</vt:lpstr>
      <vt:lpstr>Poppins</vt:lpstr>
      <vt:lpstr>Lato Light</vt:lpstr>
      <vt:lpstr>Josefin Sans</vt:lpstr>
      <vt:lpstr>Bahnschrift</vt:lpstr>
      <vt:lpstr>Avenir Next LT Pro Light</vt:lpstr>
      <vt:lpstr>XL Hotel Marketing by Slidesgo</vt:lpstr>
      <vt:lpstr>Hotel Mangement System </vt:lpstr>
      <vt:lpstr>Introduction </vt:lpstr>
      <vt:lpstr>Abstract</vt:lpstr>
      <vt:lpstr>Project Specification</vt:lpstr>
      <vt:lpstr>PowerPoint Presentation</vt:lpstr>
      <vt:lpstr>PowerPoint Presentation</vt:lpstr>
      <vt:lpstr>PowerPoint Presentation</vt:lpstr>
      <vt:lpstr>PowerPoint Presentation</vt:lpstr>
      <vt:lpstr>Output</vt:lpstr>
      <vt:lpstr>Thank You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Jagrat Patel</cp:lastModifiedBy>
  <cp:revision>3</cp:revision>
  <dcterms:modified xsi:type="dcterms:W3CDTF">2024-11-19T13:12:19Z</dcterms:modified>
</cp:coreProperties>
</file>